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1" r:id="rId1"/>
  </p:sldMasterIdLst>
  <p:sldIdLst>
    <p:sldId id="256" r:id="rId2"/>
    <p:sldId id="298" r:id="rId3"/>
    <p:sldId id="306" r:id="rId4"/>
    <p:sldId id="345" r:id="rId5"/>
    <p:sldId id="320" r:id="rId6"/>
    <p:sldId id="272" r:id="rId7"/>
    <p:sldId id="273" r:id="rId8"/>
    <p:sldId id="276" r:id="rId9"/>
    <p:sldId id="344" r:id="rId10"/>
    <p:sldId id="336" r:id="rId11"/>
    <p:sldId id="337" r:id="rId12"/>
    <p:sldId id="268" r:id="rId13"/>
    <p:sldId id="278" r:id="rId14"/>
    <p:sldId id="300" r:id="rId15"/>
    <p:sldId id="299" r:id="rId16"/>
    <p:sldId id="301" r:id="rId17"/>
    <p:sldId id="281" r:id="rId18"/>
    <p:sldId id="308" r:id="rId19"/>
    <p:sldId id="307" r:id="rId20"/>
    <p:sldId id="303" r:id="rId21"/>
    <p:sldId id="323" r:id="rId22"/>
    <p:sldId id="304" r:id="rId23"/>
    <p:sldId id="296" r:id="rId24"/>
    <p:sldId id="317" r:id="rId25"/>
    <p:sldId id="318" r:id="rId26"/>
    <p:sldId id="283" r:id="rId27"/>
    <p:sldId id="311" r:id="rId28"/>
    <p:sldId id="313" r:id="rId29"/>
    <p:sldId id="312" r:id="rId30"/>
    <p:sldId id="314" r:id="rId31"/>
    <p:sldId id="315" r:id="rId32"/>
    <p:sldId id="342" r:id="rId33"/>
    <p:sldId id="260" r:id="rId34"/>
    <p:sldId id="280" r:id="rId35"/>
    <p:sldId id="309" r:id="rId36"/>
    <p:sldId id="310" r:id="rId37"/>
    <p:sldId id="316" r:id="rId38"/>
    <p:sldId id="279" r:id="rId39"/>
    <p:sldId id="338" r:id="rId40"/>
    <p:sldId id="346" r:id="rId41"/>
    <p:sldId id="350" r:id="rId42"/>
    <p:sldId id="351" r:id="rId43"/>
    <p:sldId id="302" r:id="rId44"/>
    <p:sldId id="331" r:id="rId45"/>
    <p:sldId id="334" r:id="rId46"/>
    <p:sldId id="335" r:id="rId47"/>
    <p:sldId id="284" r:id="rId48"/>
    <p:sldId id="326" r:id="rId49"/>
    <p:sldId id="322" r:id="rId50"/>
    <p:sldId id="324" r:id="rId51"/>
    <p:sldId id="339" r:id="rId52"/>
    <p:sldId id="287" r:id="rId53"/>
    <p:sldId id="329" r:id="rId54"/>
    <p:sldId id="330" r:id="rId55"/>
    <p:sldId id="293" r:id="rId56"/>
    <p:sldId id="328" r:id="rId57"/>
    <p:sldId id="292" r:id="rId58"/>
    <p:sldId id="340" r:id="rId59"/>
    <p:sldId id="349" r:id="rId60"/>
    <p:sldId id="269" r:id="rId61"/>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78"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2.xml.rels><?xml version="1.0" encoding="UTF-8" standalone="yes"?>
<Relationships xmlns="http://schemas.openxmlformats.org/package/2006/relationships"><Relationship Id="rId1" Type="http://schemas.openxmlformats.org/officeDocument/2006/relationships/image" Target="../media/image2.jp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B2D3A0-0712-493C-BE7D-BC92F8E858F7}" type="doc">
      <dgm:prSet loTypeId="urn:microsoft.com/office/officeart/2005/8/layout/vList2" loCatId="list" qsTypeId="urn:microsoft.com/office/officeart/2005/8/quickstyle/3d1" qsCatId="3D" csTypeId="urn:microsoft.com/office/officeart/2005/8/colors/accent1_5" csCatId="accent1"/>
      <dgm:spPr/>
      <dgm:t>
        <a:bodyPr/>
        <a:lstStyle/>
        <a:p>
          <a:endParaRPr lang="pt-BR"/>
        </a:p>
      </dgm:t>
    </dgm:pt>
    <dgm:pt modelId="{5C1E9E02-A8FC-487C-A8CB-CCC1881D23B9}">
      <dgm:prSet/>
      <dgm:spPr/>
      <dgm:t>
        <a:bodyPr/>
        <a:lstStyle/>
        <a:p>
          <a:pPr algn="just" rtl="0"/>
          <a:r>
            <a:rPr lang="pt-BR" u="sng" dirty="0" smtClean="0"/>
            <a:t>CEREST </a:t>
          </a:r>
          <a:br>
            <a:rPr lang="pt-BR" u="sng" dirty="0" smtClean="0"/>
          </a:br>
          <a:r>
            <a:rPr lang="pt-BR" u="sng" dirty="0" smtClean="0"/>
            <a:t/>
          </a:r>
          <a:br>
            <a:rPr lang="pt-BR" u="sng" dirty="0" smtClean="0"/>
          </a:br>
          <a:r>
            <a:rPr lang="pt-BR" dirty="0" smtClean="0"/>
            <a:t>O Centro de Referência em Saúde do Trabalhador é um serviço do SUS, cujo objetivo é atender as questões relativas à saúde dos trabalhadores.</a:t>
          </a:r>
          <a:br>
            <a:rPr lang="pt-BR" dirty="0" smtClean="0"/>
          </a:br>
          <a:r>
            <a:rPr lang="pt-BR" dirty="0" smtClean="0"/>
            <a:t>Foi criado pela Portaria 1.679 de 20 de setembro de 2002, que instituiu a Rede Nacional de Atenção Integral à Saúde do Trabalhador – RENAST e inaugurado oficialmente em 16 de dezembro de 2004 no Brasil.</a:t>
          </a:r>
          <a:endParaRPr lang="pt-BR" dirty="0"/>
        </a:p>
      </dgm:t>
    </dgm:pt>
    <dgm:pt modelId="{4E1AEDDC-4342-4C05-8394-ADB85C48AA7B}" type="parTrans" cxnId="{1309D190-1CB0-4F90-9826-3387E8C81D1E}">
      <dgm:prSet/>
      <dgm:spPr/>
      <dgm:t>
        <a:bodyPr/>
        <a:lstStyle/>
        <a:p>
          <a:pPr algn="just"/>
          <a:endParaRPr lang="pt-BR"/>
        </a:p>
      </dgm:t>
    </dgm:pt>
    <dgm:pt modelId="{8760D95B-C20C-4AAF-8E6C-AAE543048A7C}" type="sibTrans" cxnId="{1309D190-1CB0-4F90-9826-3387E8C81D1E}">
      <dgm:prSet/>
      <dgm:spPr/>
      <dgm:t>
        <a:bodyPr/>
        <a:lstStyle/>
        <a:p>
          <a:pPr algn="just"/>
          <a:endParaRPr lang="pt-BR"/>
        </a:p>
      </dgm:t>
    </dgm:pt>
    <dgm:pt modelId="{41FD5A1B-E263-4717-A45A-8766DAA65D07}" type="pres">
      <dgm:prSet presAssocID="{C1B2D3A0-0712-493C-BE7D-BC92F8E858F7}" presName="linear" presStyleCnt="0">
        <dgm:presLayoutVars>
          <dgm:animLvl val="lvl"/>
          <dgm:resizeHandles val="exact"/>
        </dgm:presLayoutVars>
      </dgm:prSet>
      <dgm:spPr/>
      <dgm:t>
        <a:bodyPr/>
        <a:lstStyle/>
        <a:p>
          <a:endParaRPr lang="pt-BR"/>
        </a:p>
      </dgm:t>
    </dgm:pt>
    <dgm:pt modelId="{31CD2C30-CC15-458B-BCA5-D497DFBFDAAD}" type="pres">
      <dgm:prSet presAssocID="{5C1E9E02-A8FC-487C-A8CB-CCC1881D23B9}" presName="parentText" presStyleLbl="node1" presStyleIdx="0" presStyleCnt="1">
        <dgm:presLayoutVars>
          <dgm:chMax val="0"/>
          <dgm:bulletEnabled val="1"/>
        </dgm:presLayoutVars>
      </dgm:prSet>
      <dgm:spPr/>
      <dgm:t>
        <a:bodyPr/>
        <a:lstStyle/>
        <a:p>
          <a:endParaRPr lang="pt-BR"/>
        </a:p>
      </dgm:t>
    </dgm:pt>
  </dgm:ptLst>
  <dgm:cxnLst>
    <dgm:cxn modelId="{8DA0FFF1-8282-4689-9A73-AEF0287E7329}" type="presOf" srcId="{5C1E9E02-A8FC-487C-A8CB-CCC1881D23B9}" destId="{31CD2C30-CC15-458B-BCA5-D497DFBFDAAD}" srcOrd="0" destOrd="0" presId="urn:microsoft.com/office/officeart/2005/8/layout/vList2"/>
    <dgm:cxn modelId="{1309D190-1CB0-4F90-9826-3387E8C81D1E}" srcId="{C1B2D3A0-0712-493C-BE7D-BC92F8E858F7}" destId="{5C1E9E02-A8FC-487C-A8CB-CCC1881D23B9}" srcOrd="0" destOrd="0" parTransId="{4E1AEDDC-4342-4C05-8394-ADB85C48AA7B}" sibTransId="{8760D95B-C20C-4AAF-8E6C-AAE543048A7C}"/>
    <dgm:cxn modelId="{B459876C-2264-4D83-85E9-1CDCACDBA8B2}" type="presOf" srcId="{C1B2D3A0-0712-493C-BE7D-BC92F8E858F7}" destId="{41FD5A1B-E263-4717-A45A-8766DAA65D07}" srcOrd="0" destOrd="0" presId="urn:microsoft.com/office/officeart/2005/8/layout/vList2"/>
    <dgm:cxn modelId="{0ECDF1C1-D516-4B8A-9A46-BD397DE3F97C}" type="presParOf" srcId="{41FD5A1B-E263-4717-A45A-8766DAA65D07}" destId="{31CD2C30-CC15-458B-BCA5-D497DFBFDAAD}"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B32F35F8-FB44-4ACE-939E-8C6C15C5448C}"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pt-BR"/>
        </a:p>
      </dgm:t>
    </dgm:pt>
    <dgm:pt modelId="{421DB47B-AE88-4A70-BD9E-EA6BC10233B6}">
      <dgm:prSet custT="1"/>
      <dgm:spPr/>
      <dgm:t>
        <a:bodyPr/>
        <a:lstStyle/>
        <a:p>
          <a:pPr rtl="0"/>
          <a:r>
            <a:rPr lang="pt-BR" sz="2400" dirty="0" smtClean="0"/>
            <a:t>Atendimento de casos complexos para nexo causal e acompanhamento caso não seja possível pela Rede de Atenção a Saúde.</a:t>
          </a:r>
          <a:endParaRPr lang="pt-BR" sz="2400" dirty="0"/>
        </a:p>
      </dgm:t>
    </dgm:pt>
    <dgm:pt modelId="{445220E7-D7D0-4E66-8835-6A6B877BA6D6}" type="parTrans" cxnId="{66FB1D95-0EB0-414E-9D29-92751D49CBE3}">
      <dgm:prSet/>
      <dgm:spPr/>
      <dgm:t>
        <a:bodyPr/>
        <a:lstStyle/>
        <a:p>
          <a:endParaRPr lang="pt-BR" sz="2400"/>
        </a:p>
      </dgm:t>
    </dgm:pt>
    <dgm:pt modelId="{DA3867D1-DB7B-478C-AADD-B9E0F3ACFAAF}" type="sibTrans" cxnId="{66FB1D95-0EB0-414E-9D29-92751D49CBE3}">
      <dgm:prSet/>
      <dgm:spPr/>
      <dgm:t>
        <a:bodyPr/>
        <a:lstStyle/>
        <a:p>
          <a:endParaRPr lang="pt-BR" sz="2400"/>
        </a:p>
      </dgm:t>
    </dgm:pt>
    <dgm:pt modelId="{67E1785A-17EE-473B-A9C8-E739DF909167}">
      <dgm:prSet custT="1"/>
      <dgm:spPr/>
      <dgm:t>
        <a:bodyPr/>
        <a:lstStyle/>
        <a:p>
          <a:pPr rtl="0"/>
          <a:r>
            <a:rPr lang="pt-BR" sz="2400" dirty="0" smtClean="0"/>
            <a:t>Acolhimento dos casos de Saúde do Trabalhador – Equipe de Enfermagem;</a:t>
          </a:r>
          <a:endParaRPr lang="pt-BR" sz="2400" dirty="0"/>
        </a:p>
      </dgm:t>
    </dgm:pt>
    <dgm:pt modelId="{DADB0292-53D6-442A-BD84-7F20DD425A3D}" type="parTrans" cxnId="{2AAAE121-86A6-4E4D-9929-4C3CCDC15973}">
      <dgm:prSet/>
      <dgm:spPr/>
      <dgm:t>
        <a:bodyPr/>
        <a:lstStyle/>
        <a:p>
          <a:endParaRPr lang="pt-BR" sz="2000"/>
        </a:p>
      </dgm:t>
    </dgm:pt>
    <dgm:pt modelId="{3D20862C-5C57-4E6A-9D08-FBAB327B3E3F}" type="sibTrans" cxnId="{2AAAE121-86A6-4E4D-9929-4C3CCDC15973}">
      <dgm:prSet/>
      <dgm:spPr/>
      <dgm:t>
        <a:bodyPr/>
        <a:lstStyle/>
        <a:p>
          <a:endParaRPr lang="pt-BR" sz="2000"/>
        </a:p>
      </dgm:t>
    </dgm:pt>
    <dgm:pt modelId="{1DA46239-17A9-4DCA-9372-9B6E4D0CFEB3}">
      <dgm:prSet custT="1"/>
      <dgm:spPr/>
      <dgm:t>
        <a:bodyPr/>
        <a:lstStyle/>
        <a:p>
          <a:pPr rtl="0"/>
          <a:r>
            <a:rPr lang="pt-BR" sz="2400" dirty="0" smtClean="0"/>
            <a:t>Atendimento e avaliação psicológica;</a:t>
          </a:r>
          <a:endParaRPr lang="pt-BR" sz="2400" dirty="0"/>
        </a:p>
      </dgm:t>
    </dgm:pt>
    <dgm:pt modelId="{72F921BC-0638-43F4-A09A-AA6DF015AF70}" type="parTrans" cxnId="{95320A0E-62E2-4DB4-B127-1E28286AE794}">
      <dgm:prSet/>
      <dgm:spPr/>
      <dgm:t>
        <a:bodyPr/>
        <a:lstStyle/>
        <a:p>
          <a:endParaRPr lang="pt-BR" sz="2000"/>
        </a:p>
      </dgm:t>
    </dgm:pt>
    <dgm:pt modelId="{DFBB9616-A5D4-442A-B760-8C266D3487B3}" type="sibTrans" cxnId="{95320A0E-62E2-4DB4-B127-1E28286AE794}">
      <dgm:prSet/>
      <dgm:spPr/>
      <dgm:t>
        <a:bodyPr/>
        <a:lstStyle/>
        <a:p>
          <a:endParaRPr lang="pt-BR" sz="2000"/>
        </a:p>
      </dgm:t>
    </dgm:pt>
    <dgm:pt modelId="{9521AB57-BAB9-490C-A50C-CEEF06072277}">
      <dgm:prSet custT="1"/>
      <dgm:spPr/>
      <dgm:t>
        <a:bodyPr/>
        <a:lstStyle/>
        <a:p>
          <a:pPr rtl="0"/>
          <a:r>
            <a:rPr lang="pt-BR" sz="2400" dirty="0" smtClean="0"/>
            <a:t>Atendimento e avaliação de Fisioterapeuta;</a:t>
          </a:r>
          <a:endParaRPr lang="pt-BR" sz="2400" dirty="0"/>
        </a:p>
      </dgm:t>
    </dgm:pt>
    <dgm:pt modelId="{CA2754F1-4750-40B8-9229-A0079A7994EE}" type="parTrans" cxnId="{60866F9C-AF5A-4D1B-BEAD-F42E4E953A14}">
      <dgm:prSet/>
      <dgm:spPr/>
      <dgm:t>
        <a:bodyPr/>
        <a:lstStyle/>
        <a:p>
          <a:endParaRPr lang="pt-BR" sz="2000"/>
        </a:p>
      </dgm:t>
    </dgm:pt>
    <dgm:pt modelId="{0615AA71-7294-4AD5-8289-9783F7FEE25D}" type="sibTrans" cxnId="{60866F9C-AF5A-4D1B-BEAD-F42E4E953A14}">
      <dgm:prSet/>
      <dgm:spPr/>
      <dgm:t>
        <a:bodyPr/>
        <a:lstStyle/>
        <a:p>
          <a:endParaRPr lang="pt-BR" sz="2000"/>
        </a:p>
      </dgm:t>
    </dgm:pt>
    <dgm:pt modelId="{09A1AC73-2071-439B-86BD-9D55FA88DA5A}">
      <dgm:prSet custT="1"/>
      <dgm:spPr/>
      <dgm:t>
        <a:bodyPr/>
        <a:lstStyle/>
        <a:p>
          <a:pPr rtl="0"/>
          <a:r>
            <a:rPr lang="pt-BR" sz="2400" dirty="0" smtClean="0"/>
            <a:t>Atendimento e avaliação de Médica do Trabalho.</a:t>
          </a:r>
          <a:endParaRPr lang="pt-BR" sz="2400" dirty="0"/>
        </a:p>
      </dgm:t>
    </dgm:pt>
    <dgm:pt modelId="{3791497C-4400-4A9B-A970-76A9479ACDF8}" type="parTrans" cxnId="{A0C6F36F-F37B-4EF2-9F21-109A724C74B9}">
      <dgm:prSet/>
      <dgm:spPr/>
      <dgm:t>
        <a:bodyPr/>
        <a:lstStyle/>
        <a:p>
          <a:endParaRPr lang="pt-BR" sz="2000"/>
        </a:p>
      </dgm:t>
    </dgm:pt>
    <dgm:pt modelId="{F9604C77-C952-431D-A943-62731CC00D23}" type="sibTrans" cxnId="{A0C6F36F-F37B-4EF2-9F21-109A724C74B9}">
      <dgm:prSet/>
      <dgm:spPr/>
      <dgm:t>
        <a:bodyPr/>
        <a:lstStyle/>
        <a:p>
          <a:endParaRPr lang="pt-BR" sz="2000"/>
        </a:p>
      </dgm:t>
    </dgm:pt>
    <dgm:pt modelId="{733930CC-CA5D-4DB4-9883-AEE19655775F}">
      <dgm:prSet custT="1"/>
      <dgm:spPr/>
      <dgm:t>
        <a:bodyPr/>
        <a:lstStyle/>
        <a:p>
          <a:pPr rtl="0"/>
          <a:endParaRPr lang="pt-BR" sz="2400" dirty="0"/>
        </a:p>
      </dgm:t>
    </dgm:pt>
    <dgm:pt modelId="{47712C4E-6FE5-4A48-9210-4956B54BD5E4}" type="parTrans" cxnId="{A0B7D378-D6AB-4BF4-AEE5-A1B63ECBE753}">
      <dgm:prSet/>
      <dgm:spPr/>
      <dgm:t>
        <a:bodyPr/>
        <a:lstStyle/>
        <a:p>
          <a:endParaRPr lang="pt-BR" sz="2000"/>
        </a:p>
      </dgm:t>
    </dgm:pt>
    <dgm:pt modelId="{85B1BB0D-0EA2-480C-BC36-2F185D8351FE}" type="sibTrans" cxnId="{A0B7D378-D6AB-4BF4-AEE5-A1B63ECBE753}">
      <dgm:prSet/>
      <dgm:spPr/>
      <dgm:t>
        <a:bodyPr/>
        <a:lstStyle/>
        <a:p>
          <a:endParaRPr lang="pt-BR" sz="2000"/>
        </a:p>
      </dgm:t>
    </dgm:pt>
    <dgm:pt modelId="{C49837AA-380F-4476-9D75-AE6B422A8776}" type="pres">
      <dgm:prSet presAssocID="{B32F35F8-FB44-4ACE-939E-8C6C15C5448C}" presName="linear" presStyleCnt="0">
        <dgm:presLayoutVars>
          <dgm:animLvl val="lvl"/>
          <dgm:resizeHandles val="exact"/>
        </dgm:presLayoutVars>
      </dgm:prSet>
      <dgm:spPr/>
      <dgm:t>
        <a:bodyPr/>
        <a:lstStyle/>
        <a:p>
          <a:endParaRPr lang="pt-BR"/>
        </a:p>
      </dgm:t>
    </dgm:pt>
    <dgm:pt modelId="{5F399A82-5859-4CCE-9B9B-402C673E2CC5}" type="pres">
      <dgm:prSet presAssocID="{421DB47B-AE88-4A70-BD9E-EA6BC10233B6}" presName="parentText" presStyleLbl="node1" presStyleIdx="0" presStyleCnt="1">
        <dgm:presLayoutVars>
          <dgm:chMax val="0"/>
          <dgm:bulletEnabled val="1"/>
        </dgm:presLayoutVars>
      </dgm:prSet>
      <dgm:spPr/>
      <dgm:t>
        <a:bodyPr/>
        <a:lstStyle/>
        <a:p>
          <a:endParaRPr lang="pt-BR"/>
        </a:p>
      </dgm:t>
    </dgm:pt>
    <dgm:pt modelId="{86BAA617-439E-4205-9501-438380B6E558}" type="pres">
      <dgm:prSet presAssocID="{421DB47B-AE88-4A70-BD9E-EA6BC10233B6}" presName="childText" presStyleLbl="revTx" presStyleIdx="0" presStyleCnt="1">
        <dgm:presLayoutVars>
          <dgm:bulletEnabled val="1"/>
        </dgm:presLayoutVars>
      </dgm:prSet>
      <dgm:spPr/>
      <dgm:t>
        <a:bodyPr/>
        <a:lstStyle/>
        <a:p>
          <a:endParaRPr lang="pt-BR"/>
        </a:p>
      </dgm:t>
    </dgm:pt>
  </dgm:ptLst>
  <dgm:cxnLst>
    <dgm:cxn modelId="{41594EC8-F004-4FA9-9E0E-D404DF881B56}" type="presOf" srcId="{733930CC-CA5D-4DB4-9883-AEE19655775F}" destId="{86BAA617-439E-4205-9501-438380B6E558}" srcOrd="0" destOrd="0" presId="urn:microsoft.com/office/officeart/2005/8/layout/vList2"/>
    <dgm:cxn modelId="{49FC8C51-694C-49CC-8D43-A8B8195BD9CC}" type="presOf" srcId="{1DA46239-17A9-4DCA-9372-9B6E4D0CFEB3}" destId="{86BAA617-439E-4205-9501-438380B6E558}" srcOrd="0" destOrd="2" presId="urn:microsoft.com/office/officeart/2005/8/layout/vList2"/>
    <dgm:cxn modelId="{92E52F62-CBB0-493A-A9F0-BB5A5EA570DC}" type="presOf" srcId="{421DB47B-AE88-4A70-BD9E-EA6BC10233B6}" destId="{5F399A82-5859-4CCE-9B9B-402C673E2CC5}" srcOrd="0" destOrd="0" presId="urn:microsoft.com/office/officeart/2005/8/layout/vList2"/>
    <dgm:cxn modelId="{6EBFE1A9-EA55-4F5E-9BEF-41A975819DBD}" type="presOf" srcId="{67E1785A-17EE-473B-A9C8-E739DF909167}" destId="{86BAA617-439E-4205-9501-438380B6E558}" srcOrd="0" destOrd="1" presId="urn:microsoft.com/office/officeart/2005/8/layout/vList2"/>
    <dgm:cxn modelId="{654D2D26-ECA3-4216-906B-30D151B086D7}" type="presOf" srcId="{09A1AC73-2071-439B-86BD-9D55FA88DA5A}" destId="{86BAA617-439E-4205-9501-438380B6E558}" srcOrd="0" destOrd="4" presId="urn:microsoft.com/office/officeart/2005/8/layout/vList2"/>
    <dgm:cxn modelId="{95320A0E-62E2-4DB4-B127-1E28286AE794}" srcId="{421DB47B-AE88-4A70-BD9E-EA6BC10233B6}" destId="{1DA46239-17A9-4DCA-9372-9B6E4D0CFEB3}" srcOrd="2" destOrd="0" parTransId="{72F921BC-0638-43F4-A09A-AA6DF015AF70}" sibTransId="{DFBB9616-A5D4-442A-B760-8C266D3487B3}"/>
    <dgm:cxn modelId="{66FB1D95-0EB0-414E-9D29-92751D49CBE3}" srcId="{B32F35F8-FB44-4ACE-939E-8C6C15C5448C}" destId="{421DB47B-AE88-4A70-BD9E-EA6BC10233B6}" srcOrd="0" destOrd="0" parTransId="{445220E7-D7D0-4E66-8835-6A6B877BA6D6}" sibTransId="{DA3867D1-DB7B-478C-AADD-B9E0F3ACFAAF}"/>
    <dgm:cxn modelId="{A0B7D378-D6AB-4BF4-AEE5-A1B63ECBE753}" srcId="{421DB47B-AE88-4A70-BD9E-EA6BC10233B6}" destId="{733930CC-CA5D-4DB4-9883-AEE19655775F}" srcOrd="0" destOrd="0" parTransId="{47712C4E-6FE5-4A48-9210-4956B54BD5E4}" sibTransId="{85B1BB0D-0EA2-480C-BC36-2F185D8351FE}"/>
    <dgm:cxn modelId="{2AAAE121-86A6-4E4D-9929-4C3CCDC15973}" srcId="{421DB47B-AE88-4A70-BD9E-EA6BC10233B6}" destId="{67E1785A-17EE-473B-A9C8-E739DF909167}" srcOrd="1" destOrd="0" parTransId="{DADB0292-53D6-442A-BD84-7F20DD425A3D}" sibTransId="{3D20862C-5C57-4E6A-9D08-FBAB327B3E3F}"/>
    <dgm:cxn modelId="{6C16B56A-251D-4815-B60B-8D72454BEBAA}" type="presOf" srcId="{B32F35F8-FB44-4ACE-939E-8C6C15C5448C}" destId="{C49837AA-380F-4476-9D75-AE6B422A8776}" srcOrd="0" destOrd="0" presId="urn:microsoft.com/office/officeart/2005/8/layout/vList2"/>
    <dgm:cxn modelId="{BC73BDC2-0848-4F4D-8C5A-0D72FF24FC86}" type="presOf" srcId="{9521AB57-BAB9-490C-A50C-CEEF06072277}" destId="{86BAA617-439E-4205-9501-438380B6E558}" srcOrd="0" destOrd="3" presId="urn:microsoft.com/office/officeart/2005/8/layout/vList2"/>
    <dgm:cxn modelId="{A0C6F36F-F37B-4EF2-9F21-109A724C74B9}" srcId="{421DB47B-AE88-4A70-BD9E-EA6BC10233B6}" destId="{09A1AC73-2071-439B-86BD-9D55FA88DA5A}" srcOrd="4" destOrd="0" parTransId="{3791497C-4400-4A9B-A970-76A9479ACDF8}" sibTransId="{F9604C77-C952-431D-A943-62731CC00D23}"/>
    <dgm:cxn modelId="{60866F9C-AF5A-4D1B-BEAD-F42E4E953A14}" srcId="{421DB47B-AE88-4A70-BD9E-EA6BC10233B6}" destId="{9521AB57-BAB9-490C-A50C-CEEF06072277}" srcOrd="3" destOrd="0" parTransId="{CA2754F1-4750-40B8-9229-A0079A7994EE}" sibTransId="{0615AA71-7294-4AD5-8289-9783F7FEE25D}"/>
    <dgm:cxn modelId="{F92C7250-5696-4858-B479-A0B96683EE40}" type="presParOf" srcId="{C49837AA-380F-4476-9D75-AE6B422A8776}" destId="{5F399A82-5859-4CCE-9B9B-402C673E2CC5}" srcOrd="0" destOrd="0" presId="urn:microsoft.com/office/officeart/2005/8/layout/vList2"/>
    <dgm:cxn modelId="{4632C515-21DE-42F0-AAC9-80BB3D10203F}" type="presParOf" srcId="{C49837AA-380F-4476-9D75-AE6B422A8776}" destId="{86BAA617-439E-4205-9501-438380B6E558}"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32F35F8-FB44-4ACE-939E-8C6C15C5448C}"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pt-BR"/>
        </a:p>
      </dgm:t>
    </dgm:pt>
    <dgm:pt modelId="{D6D1FC2E-045E-4546-919E-25FBC29CD152}">
      <dgm:prSet custT="1"/>
      <dgm:spPr/>
      <dgm:t>
        <a:bodyPr/>
        <a:lstStyle/>
        <a:p>
          <a:pPr rtl="0"/>
          <a:r>
            <a:rPr lang="pt-BR" sz="2800" dirty="0" smtClean="0"/>
            <a:t>Capacitação e educação sobre saúde do trabalhador;</a:t>
          </a:r>
        </a:p>
        <a:p>
          <a:pPr rtl="0"/>
          <a:r>
            <a:rPr lang="pt-BR" sz="2800" dirty="0" smtClean="0"/>
            <a:t>Prevenção e Promoção de saúde</a:t>
          </a:r>
          <a:endParaRPr lang="pt-BR" sz="2800" dirty="0"/>
        </a:p>
      </dgm:t>
    </dgm:pt>
    <dgm:pt modelId="{2087D408-E0E3-4873-9289-C592F4C4C137}" type="parTrans" cxnId="{18E45D6E-B948-49DE-8523-FBC745759758}">
      <dgm:prSet/>
      <dgm:spPr/>
      <dgm:t>
        <a:bodyPr/>
        <a:lstStyle/>
        <a:p>
          <a:endParaRPr lang="pt-BR" sz="2800"/>
        </a:p>
      </dgm:t>
    </dgm:pt>
    <dgm:pt modelId="{E94ABCFC-7BEF-4FC8-87FE-F949C3E023CA}" type="sibTrans" cxnId="{18E45D6E-B948-49DE-8523-FBC745759758}">
      <dgm:prSet/>
      <dgm:spPr/>
      <dgm:t>
        <a:bodyPr/>
        <a:lstStyle/>
        <a:p>
          <a:endParaRPr lang="pt-BR" sz="2800"/>
        </a:p>
      </dgm:t>
    </dgm:pt>
    <dgm:pt modelId="{C49837AA-380F-4476-9D75-AE6B422A8776}" type="pres">
      <dgm:prSet presAssocID="{B32F35F8-FB44-4ACE-939E-8C6C15C5448C}" presName="linear" presStyleCnt="0">
        <dgm:presLayoutVars>
          <dgm:animLvl val="lvl"/>
          <dgm:resizeHandles val="exact"/>
        </dgm:presLayoutVars>
      </dgm:prSet>
      <dgm:spPr/>
      <dgm:t>
        <a:bodyPr/>
        <a:lstStyle/>
        <a:p>
          <a:endParaRPr lang="pt-BR"/>
        </a:p>
      </dgm:t>
    </dgm:pt>
    <dgm:pt modelId="{7AAD71E2-64AE-4B23-BFAB-78AF8F72DD5A}" type="pres">
      <dgm:prSet presAssocID="{D6D1FC2E-045E-4546-919E-25FBC29CD152}" presName="parentText" presStyleLbl="node1" presStyleIdx="0" presStyleCnt="1" custLinFactNeighborX="-6013" custLinFactNeighborY="74289">
        <dgm:presLayoutVars>
          <dgm:chMax val="0"/>
          <dgm:bulletEnabled val="1"/>
        </dgm:presLayoutVars>
      </dgm:prSet>
      <dgm:spPr/>
      <dgm:t>
        <a:bodyPr/>
        <a:lstStyle/>
        <a:p>
          <a:endParaRPr lang="pt-BR"/>
        </a:p>
      </dgm:t>
    </dgm:pt>
  </dgm:ptLst>
  <dgm:cxnLst>
    <dgm:cxn modelId="{18E45D6E-B948-49DE-8523-FBC745759758}" srcId="{B32F35F8-FB44-4ACE-939E-8C6C15C5448C}" destId="{D6D1FC2E-045E-4546-919E-25FBC29CD152}" srcOrd="0" destOrd="0" parTransId="{2087D408-E0E3-4873-9289-C592F4C4C137}" sibTransId="{E94ABCFC-7BEF-4FC8-87FE-F949C3E023CA}"/>
    <dgm:cxn modelId="{AA7EBCD0-BA8A-4734-A470-3CEF28D2A011}" type="presOf" srcId="{B32F35F8-FB44-4ACE-939E-8C6C15C5448C}" destId="{C49837AA-380F-4476-9D75-AE6B422A8776}" srcOrd="0" destOrd="0" presId="urn:microsoft.com/office/officeart/2005/8/layout/vList2"/>
    <dgm:cxn modelId="{9C69336B-B6A6-4306-8D98-E78C9A03B56C}" type="presOf" srcId="{D6D1FC2E-045E-4546-919E-25FBC29CD152}" destId="{7AAD71E2-64AE-4B23-BFAB-78AF8F72DD5A}" srcOrd="0" destOrd="0" presId="urn:microsoft.com/office/officeart/2005/8/layout/vList2"/>
    <dgm:cxn modelId="{386D1AB3-50D9-46B6-8364-6C348152A6F6}" type="presParOf" srcId="{C49837AA-380F-4476-9D75-AE6B422A8776}" destId="{7AAD71E2-64AE-4B23-BFAB-78AF8F72DD5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BA39C11-326C-4C93-A1C3-137548558579}" type="doc">
      <dgm:prSet loTypeId="urn:microsoft.com/office/officeart/2008/layout/LinedList" loCatId="list" qsTypeId="urn:microsoft.com/office/officeart/2005/8/quickstyle/3d4" qsCatId="3D" csTypeId="urn:microsoft.com/office/officeart/2005/8/colors/accent1_2" csCatId="accent1" phldr="1"/>
      <dgm:spPr/>
      <dgm:t>
        <a:bodyPr/>
        <a:lstStyle/>
        <a:p>
          <a:endParaRPr lang="pt-BR"/>
        </a:p>
      </dgm:t>
    </dgm:pt>
    <dgm:pt modelId="{FCFCCEDE-38FD-40CE-A8AF-599AA1617DC9}">
      <dgm:prSet custT="1"/>
      <dgm:spPr/>
      <dgm:t>
        <a:bodyPr/>
        <a:lstStyle/>
        <a:p>
          <a:pPr algn="just" rtl="0"/>
          <a:r>
            <a:rPr lang="pt-BR" sz="2400" dirty="0" smtClean="0">
              <a:solidFill>
                <a:schemeClr val="tx1"/>
              </a:solidFill>
            </a:rPr>
            <a:t>Inserção no Programa Saúde na Escola: Trabalho Infantil e Saúde do Trabalhador da Educação; </a:t>
          </a:r>
          <a:endParaRPr lang="pt-BR" sz="2400" dirty="0">
            <a:solidFill>
              <a:schemeClr val="tx1"/>
            </a:solidFill>
          </a:endParaRPr>
        </a:p>
      </dgm:t>
    </dgm:pt>
    <dgm:pt modelId="{F58AB49A-0839-4DC7-B14C-A6F7F0EE63E3}" type="parTrans" cxnId="{77A58E40-7B4F-40FC-9BAC-351F02CD120B}">
      <dgm:prSet/>
      <dgm:spPr/>
      <dgm:t>
        <a:bodyPr/>
        <a:lstStyle/>
        <a:p>
          <a:pPr algn="just"/>
          <a:endParaRPr lang="pt-BR" sz="2800">
            <a:solidFill>
              <a:schemeClr val="tx1"/>
            </a:solidFill>
          </a:endParaRPr>
        </a:p>
      </dgm:t>
    </dgm:pt>
    <dgm:pt modelId="{4BA0B0EC-0F41-4E9B-A9BB-C01F53B1C6F0}" type="sibTrans" cxnId="{77A58E40-7B4F-40FC-9BAC-351F02CD120B}">
      <dgm:prSet/>
      <dgm:spPr/>
      <dgm:t>
        <a:bodyPr/>
        <a:lstStyle/>
        <a:p>
          <a:pPr algn="just"/>
          <a:endParaRPr lang="pt-BR" sz="2800">
            <a:solidFill>
              <a:schemeClr val="tx1"/>
            </a:solidFill>
          </a:endParaRPr>
        </a:p>
      </dgm:t>
    </dgm:pt>
    <dgm:pt modelId="{64C695A4-D6A4-47C5-8238-19A8B55604F8}">
      <dgm:prSet custT="1"/>
      <dgm:spPr/>
      <dgm:t>
        <a:bodyPr/>
        <a:lstStyle/>
        <a:p>
          <a:pPr algn="just" rtl="0"/>
          <a:r>
            <a:rPr lang="pt-BR" sz="2400" dirty="0" smtClean="0">
              <a:solidFill>
                <a:schemeClr val="tx1"/>
              </a:solidFill>
            </a:rPr>
            <a:t>Participação em ações </a:t>
          </a:r>
          <a:r>
            <a:rPr lang="pt-BR" sz="2400" dirty="0" err="1" smtClean="0">
              <a:solidFill>
                <a:schemeClr val="tx1"/>
              </a:solidFill>
            </a:rPr>
            <a:t>intersetoriais</a:t>
          </a:r>
          <a:r>
            <a:rPr lang="pt-BR" sz="2400" dirty="0" smtClean="0">
              <a:solidFill>
                <a:schemeClr val="tx1"/>
              </a:solidFill>
            </a:rPr>
            <a:t>, discussão em fóruns de saúde do trabalhador, discussão em Grupos de Trabalho, feiras de saúde, textos informativos em jornais e redes sociais, programas de rádio, rodas de conversa com universitários.</a:t>
          </a:r>
          <a:endParaRPr lang="pt-BR" sz="2400" dirty="0">
            <a:solidFill>
              <a:schemeClr val="tx1"/>
            </a:solidFill>
          </a:endParaRPr>
        </a:p>
      </dgm:t>
    </dgm:pt>
    <dgm:pt modelId="{D060A4BF-FA77-4F32-974F-F73FB8AB8C58}" type="parTrans" cxnId="{7ACCEB89-04F2-45A4-9A83-E2BC27416751}">
      <dgm:prSet/>
      <dgm:spPr/>
      <dgm:t>
        <a:bodyPr/>
        <a:lstStyle/>
        <a:p>
          <a:pPr algn="just"/>
          <a:endParaRPr lang="pt-BR" sz="2800">
            <a:solidFill>
              <a:schemeClr val="tx1"/>
            </a:solidFill>
          </a:endParaRPr>
        </a:p>
      </dgm:t>
    </dgm:pt>
    <dgm:pt modelId="{5B33FBF1-B3C0-4538-A194-17C4F28E90F9}" type="sibTrans" cxnId="{7ACCEB89-04F2-45A4-9A83-E2BC27416751}">
      <dgm:prSet/>
      <dgm:spPr/>
      <dgm:t>
        <a:bodyPr/>
        <a:lstStyle/>
        <a:p>
          <a:pPr algn="just"/>
          <a:endParaRPr lang="pt-BR" sz="2800">
            <a:solidFill>
              <a:schemeClr val="tx1"/>
            </a:solidFill>
          </a:endParaRPr>
        </a:p>
      </dgm:t>
    </dgm:pt>
    <dgm:pt modelId="{F8F414F5-DECF-4B0F-B82F-4A6E1E05C510}">
      <dgm:prSet custT="1"/>
      <dgm:spPr/>
      <dgm:t>
        <a:bodyPr/>
        <a:lstStyle/>
        <a:p>
          <a:pPr algn="just" rtl="0"/>
          <a:endParaRPr lang="pt-BR" sz="3200" dirty="0">
            <a:solidFill>
              <a:schemeClr val="tx1"/>
            </a:solidFill>
          </a:endParaRPr>
        </a:p>
      </dgm:t>
    </dgm:pt>
    <dgm:pt modelId="{A0190C9D-F024-45C5-9E00-4D9763219111}" type="parTrans" cxnId="{3E8C53FD-A5E4-47A9-964C-86F7A7290936}">
      <dgm:prSet/>
      <dgm:spPr/>
      <dgm:t>
        <a:bodyPr/>
        <a:lstStyle/>
        <a:p>
          <a:pPr algn="just"/>
          <a:endParaRPr lang="pt-BR" sz="2800">
            <a:solidFill>
              <a:schemeClr val="tx1"/>
            </a:solidFill>
          </a:endParaRPr>
        </a:p>
      </dgm:t>
    </dgm:pt>
    <dgm:pt modelId="{A1862CA6-5BBD-4DA7-A68B-A1F666019A5F}" type="sibTrans" cxnId="{3E8C53FD-A5E4-47A9-964C-86F7A7290936}">
      <dgm:prSet/>
      <dgm:spPr/>
      <dgm:t>
        <a:bodyPr/>
        <a:lstStyle/>
        <a:p>
          <a:pPr algn="just"/>
          <a:endParaRPr lang="pt-BR" sz="2800">
            <a:solidFill>
              <a:schemeClr val="tx1"/>
            </a:solidFill>
          </a:endParaRPr>
        </a:p>
      </dgm:t>
    </dgm:pt>
    <dgm:pt modelId="{F083B598-696B-47B1-98D8-F87A3E709C5A}">
      <dgm:prSet custT="1"/>
      <dgm:spPr/>
      <dgm:t>
        <a:bodyPr/>
        <a:lstStyle/>
        <a:p>
          <a:pPr algn="just" rtl="0"/>
          <a:endParaRPr lang="pt-BR" sz="3200" dirty="0">
            <a:solidFill>
              <a:schemeClr val="tx1"/>
            </a:solidFill>
          </a:endParaRPr>
        </a:p>
      </dgm:t>
    </dgm:pt>
    <dgm:pt modelId="{F9B2FC80-8E93-4DE6-95BC-5197899BDA0A}" type="parTrans" cxnId="{AB172EF6-2454-4A9A-90E9-6477E941FC63}">
      <dgm:prSet/>
      <dgm:spPr/>
      <dgm:t>
        <a:bodyPr/>
        <a:lstStyle/>
        <a:p>
          <a:pPr algn="just"/>
          <a:endParaRPr lang="pt-BR" sz="2800">
            <a:solidFill>
              <a:schemeClr val="tx1"/>
            </a:solidFill>
          </a:endParaRPr>
        </a:p>
      </dgm:t>
    </dgm:pt>
    <dgm:pt modelId="{7E113965-2AA8-4B44-A878-75ADF78EC368}" type="sibTrans" cxnId="{AB172EF6-2454-4A9A-90E9-6477E941FC63}">
      <dgm:prSet/>
      <dgm:spPr/>
      <dgm:t>
        <a:bodyPr/>
        <a:lstStyle/>
        <a:p>
          <a:pPr algn="just"/>
          <a:endParaRPr lang="pt-BR" sz="2800">
            <a:solidFill>
              <a:schemeClr val="tx1"/>
            </a:solidFill>
          </a:endParaRPr>
        </a:p>
      </dgm:t>
    </dgm:pt>
    <dgm:pt modelId="{8C990D7F-483F-4D23-BACE-07A04172189C}" type="pres">
      <dgm:prSet presAssocID="{EBA39C11-326C-4C93-A1C3-137548558579}" presName="vert0" presStyleCnt="0">
        <dgm:presLayoutVars>
          <dgm:dir/>
          <dgm:animOne val="branch"/>
          <dgm:animLvl val="lvl"/>
        </dgm:presLayoutVars>
      </dgm:prSet>
      <dgm:spPr/>
      <dgm:t>
        <a:bodyPr/>
        <a:lstStyle/>
        <a:p>
          <a:endParaRPr lang="pt-BR"/>
        </a:p>
      </dgm:t>
    </dgm:pt>
    <dgm:pt modelId="{F104622A-4E15-4EC9-A7D6-8CA2B707E02E}" type="pres">
      <dgm:prSet presAssocID="{F8F414F5-DECF-4B0F-B82F-4A6E1E05C510}" presName="thickLine" presStyleLbl="alignNode1" presStyleIdx="0" presStyleCnt="2"/>
      <dgm:spPr/>
    </dgm:pt>
    <dgm:pt modelId="{98F4D836-40D6-42DF-999C-025FD7D0F610}" type="pres">
      <dgm:prSet presAssocID="{F8F414F5-DECF-4B0F-B82F-4A6E1E05C510}" presName="horz1" presStyleCnt="0"/>
      <dgm:spPr/>
    </dgm:pt>
    <dgm:pt modelId="{FE73FD2E-A56B-498D-9E70-A97D9BDFE78D}" type="pres">
      <dgm:prSet presAssocID="{F8F414F5-DECF-4B0F-B82F-4A6E1E05C510}" presName="tx1" presStyleLbl="revTx" presStyleIdx="0" presStyleCnt="4"/>
      <dgm:spPr/>
      <dgm:t>
        <a:bodyPr/>
        <a:lstStyle/>
        <a:p>
          <a:endParaRPr lang="pt-BR"/>
        </a:p>
      </dgm:t>
    </dgm:pt>
    <dgm:pt modelId="{589AF454-9E2C-4F90-B7FF-EC261D750FFB}" type="pres">
      <dgm:prSet presAssocID="{F8F414F5-DECF-4B0F-B82F-4A6E1E05C510}" presName="vert1" presStyleCnt="0"/>
      <dgm:spPr/>
    </dgm:pt>
    <dgm:pt modelId="{568924F2-5126-4BFB-A257-7182CD8A9DD0}" type="pres">
      <dgm:prSet presAssocID="{64C695A4-D6A4-47C5-8238-19A8B55604F8}" presName="vertSpace2a" presStyleCnt="0"/>
      <dgm:spPr/>
    </dgm:pt>
    <dgm:pt modelId="{EC159478-1058-4F30-9D5D-C61F7A474BF7}" type="pres">
      <dgm:prSet presAssocID="{64C695A4-D6A4-47C5-8238-19A8B55604F8}" presName="horz2" presStyleCnt="0"/>
      <dgm:spPr/>
    </dgm:pt>
    <dgm:pt modelId="{39E06124-B4A3-4C7D-BB85-CF7878A90741}" type="pres">
      <dgm:prSet presAssocID="{64C695A4-D6A4-47C5-8238-19A8B55604F8}" presName="horzSpace2" presStyleCnt="0"/>
      <dgm:spPr/>
    </dgm:pt>
    <dgm:pt modelId="{6E33E11E-7CE7-40ED-A703-0C8B4FB5B745}" type="pres">
      <dgm:prSet presAssocID="{64C695A4-D6A4-47C5-8238-19A8B55604F8}" presName="tx2" presStyleLbl="revTx" presStyleIdx="1" presStyleCnt="4"/>
      <dgm:spPr/>
      <dgm:t>
        <a:bodyPr/>
        <a:lstStyle/>
        <a:p>
          <a:endParaRPr lang="pt-BR"/>
        </a:p>
      </dgm:t>
    </dgm:pt>
    <dgm:pt modelId="{2739602F-E4CF-4160-81E3-47A5D5C90C64}" type="pres">
      <dgm:prSet presAssocID="{64C695A4-D6A4-47C5-8238-19A8B55604F8}" presName="vert2" presStyleCnt="0"/>
      <dgm:spPr/>
    </dgm:pt>
    <dgm:pt modelId="{3C625B3B-2CE8-47FE-9B1A-5EA0324B5188}" type="pres">
      <dgm:prSet presAssocID="{64C695A4-D6A4-47C5-8238-19A8B55604F8}" presName="thinLine2b" presStyleLbl="callout" presStyleIdx="0" presStyleCnt="2"/>
      <dgm:spPr/>
    </dgm:pt>
    <dgm:pt modelId="{F63E590D-7B0B-4CE2-9673-253D56CA1122}" type="pres">
      <dgm:prSet presAssocID="{64C695A4-D6A4-47C5-8238-19A8B55604F8}" presName="vertSpace2b" presStyleCnt="0"/>
      <dgm:spPr/>
    </dgm:pt>
    <dgm:pt modelId="{BF6942C6-519A-4664-9266-7418BC3C6D2D}" type="pres">
      <dgm:prSet presAssocID="{F083B598-696B-47B1-98D8-F87A3E709C5A}" presName="thickLine" presStyleLbl="alignNode1" presStyleIdx="1" presStyleCnt="2"/>
      <dgm:spPr/>
    </dgm:pt>
    <dgm:pt modelId="{53E0F5A4-14C5-4B6D-9EC5-2F6D332BCE27}" type="pres">
      <dgm:prSet presAssocID="{F083B598-696B-47B1-98D8-F87A3E709C5A}" presName="horz1" presStyleCnt="0"/>
      <dgm:spPr/>
    </dgm:pt>
    <dgm:pt modelId="{1B3BAE66-6111-40E9-8708-6B7939FE7824}" type="pres">
      <dgm:prSet presAssocID="{F083B598-696B-47B1-98D8-F87A3E709C5A}" presName="tx1" presStyleLbl="revTx" presStyleIdx="2" presStyleCnt="4"/>
      <dgm:spPr/>
      <dgm:t>
        <a:bodyPr/>
        <a:lstStyle/>
        <a:p>
          <a:endParaRPr lang="pt-BR"/>
        </a:p>
      </dgm:t>
    </dgm:pt>
    <dgm:pt modelId="{B0EF8A10-268D-47E9-A67B-C6A26C1DB1F4}" type="pres">
      <dgm:prSet presAssocID="{F083B598-696B-47B1-98D8-F87A3E709C5A}" presName="vert1" presStyleCnt="0"/>
      <dgm:spPr/>
    </dgm:pt>
    <dgm:pt modelId="{D0CFD641-D2DD-4284-A257-2B815EEC74A8}" type="pres">
      <dgm:prSet presAssocID="{FCFCCEDE-38FD-40CE-A8AF-599AA1617DC9}" presName="vertSpace2a" presStyleCnt="0"/>
      <dgm:spPr/>
    </dgm:pt>
    <dgm:pt modelId="{AD849753-757D-4C68-B660-CCD7A82AB560}" type="pres">
      <dgm:prSet presAssocID="{FCFCCEDE-38FD-40CE-A8AF-599AA1617DC9}" presName="horz2" presStyleCnt="0"/>
      <dgm:spPr/>
    </dgm:pt>
    <dgm:pt modelId="{8D9516A1-A756-4DE1-A033-CB87225A2090}" type="pres">
      <dgm:prSet presAssocID="{FCFCCEDE-38FD-40CE-A8AF-599AA1617DC9}" presName="horzSpace2" presStyleCnt="0"/>
      <dgm:spPr/>
    </dgm:pt>
    <dgm:pt modelId="{16F9E5EF-339F-4371-B0E3-8D8BFE1647EE}" type="pres">
      <dgm:prSet presAssocID="{FCFCCEDE-38FD-40CE-A8AF-599AA1617DC9}" presName="tx2" presStyleLbl="revTx" presStyleIdx="3" presStyleCnt="4"/>
      <dgm:spPr/>
      <dgm:t>
        <a:bodyPr/>
        <a:lstStyle/>
        <a:p>
          <a:endParaRPr lang="pt-BR"/>
        </a:p>
      </dgm:t>
    </dgm:pt>
    <dgm:pt modelId="{91CB31B8-2846-4FAF-AF28-5E163BE69AB7}" type="pres">
      <dgm:prSet presAssocID="{FCFCCEDE-38FD-40CE-A8AF-599AA1617DC9}" presName="vert2" presStyleCnt="0"/>
      <dgm:spPr/>
    </dgm:pt>
    <dgm:pt modelId="{48E03C8C-4810-4066-8F1A-B5C872A24B16}" type="pres">
      <dgm:prSet presAssocID="{FCFCCEDE-38FD-40CE-A8AF-599AA1617DC9}" presName="thinLine2b" presStyleLbl="callout" presStyleIdx="1" presStyleCnt="2"/>
      <dgm:spPr/>
    </dgm:pt>
    <dgm:pt modelId="{2B55B7D3-E2FC-45C0-AA05-E9D3F0D812A7}" type="pres">
      <dgm:prSet presAssocID="{FCFCCEDE-38FD-40CE-A8AF-599AA1617DC9}" presName="vertSpace2b" presStyleCnt="0"/>
      <dgm:spPr/>
    </dgm:pt>
  </dgm:ptLst>
  <dgm:cxnLst>
    <dgm:cxn modelId="{404312DA-47BB-451C-93B4-54CD0C7E5C49}" type="presOf" srcId="{F8F414F5-DECF-4B0F-B82F-4A6E1E05C510}" destId="{FE73FD2E-A56B-498D-9E70-A97D9BDFE78D}" srcOrd="0" destOrd="0" presId="urn:microsoft.com/office/officeart/2008/layout/LinedList"/>
    <dgm:cxn modelId="{D77749D5-9025-461F-BD5C-309083471955}" type="presOf" srcId="{EBA39C11-326C-4C93-A1C3-137548558579}" destId="{8C990D7F-483F-4D23-BACE-07A04172189C}" srcOrd="0" destOrd="0" presId="urn:microsoft.com/office/officeart/2008/layout/LinedList"/>
    <dgm:cxn modelId="{7ACCEB89-04F2-45A4-9A83-E2BC27416751}" srcId="{F8F414F5-DECF-4B0F-B82F-4A6E1E05C510}" destId="{64C695A4-D6A4-47C5-8238-19A8B55604F8}" srcOrd="0" destOrd="0" parTransId="{D060A4BF-FA77-4F32-974F-F73FB8AB8C58}" sibTransId="{5B33FBF1-B3C0-4538-A194-17C4F28E90F9}"/>
    <dgm:cxn modelId="{FD64EB15-7622-491A-A0A5-BDEBA64DA383}" type="presOf" srcId="{FCFCCEDE-38FD-40CE-A8AF-599AA1617DC9}" destId="{16F9E5EF-339F-4371-B0E3-8D8BFE1647EE}" srcOrd="0" destOrd="0" presId="urn:microsoft.com/office/officeart/2008/layout/LinedList"/>
    <dgm:cxn modelId="{45C175E9-F244-4EC9-B60B-AAD853A072B2}" type="presOf" srcId="{64C695A4-D6A4-47C5-8238-19A8B55604F8}" destId="{6E33E11E-7CE7-40ED-A703-0C8B4FB5B745}" srcOrd="0" destOrd="0" presId="urn:microsoft.com/office/officeart/2008/layout/LinedList"/>
    <dgm:cxn modelId="{77A58E40-7B4F-40FC-9BAC-351F02CD120B}" srcId="{F083B598-696B-47B1-98D8-F87A3E709C5A}" destId="{FCFCCEDE-38FD-40CE-A8AF-599AA1617DC9}" srcOrd="0" destOrd="0" parTransId="{F58AB49A-0839-4DC7-B14C-A6F7F0EE63E3}" sibTransId="{4BA0B0EC-0F41-4E9B-A9BB-C01F53B1C6F0}"/>
    <dgm:cxn modelId="{3E8C53FD-A5E4-47A9-964C-86F7A7290936}" srcId="{EBA39C11-326C-4C93-A1C3-137548558579}" destId="{F8F414F5-DECF-4B0F-B82F-4A6E1E05C510}" srcOrd="0" destOrd="0" parTransId="{A0190C9D-F024-45C5-9E00-4D9763219111}" sibTransId="{A1862CA6-5BBD-4DA7-A68B-A1F666019A5F}"/>
    <dgm:cxn modelId="{3D41DEB0-6E0B-422A-B623-014FDB049A9A}" type="presOf" srcId="{F083B598-696B-47B1-98D8-F87A3E709C5A}" destId="{1B3BAE66-6111-40E9-8708-6B7939FE7824}" srcOrd="0" destOrd="0" presId="urn:microsoft.com/office/officeart/2008/layout/LinedList"/>
    <dgm:cxn modelId="{AB172EF6-2454-4A9A-90E9-6477E941FC63}" srcId="{EBA39C11-326C-4C93-A1C3-137548558579}" destId="{F083B598-696B-47B1-98D8-F87A3E709C5A}" srcOrd="1" destOrd="0" parTransId="{F9B2FC80-8E93-4DE6-95BC-5197899BDA0A}" sibTransId="{7E113965-2AA8-4B44-A878-75ADF78EC368}"/>
    <dgm:cxn modelId="{6BFE13CE-6180-47E4-A6EB-B39C6C66B66C}" type="presParOf" srcId="{8C990D7F-483F-4D23-BACE-07A04172189C}" destId="{F104622A-4E15-4EC9-A7D6-8CA2B707E02E}" srcOrd="0" destOrd="0" presId="urn:microsoft.com/office/officeart/2008/layout/LinedList"/>
    <dgm:cxn modelId="{4B8FBAB9-6D79-480A-B474-2AACF853A4E3}" type="presParOf" srcId="{8C990D7F-483F-4D23-BACE-07A04172189C}" destId="{98F4D836-40D6-42DF-999C-025FD7D0F610}" srcOrd="1" destOrd="0" presId="urn:microsoft.com/office/officeart/2008/layout/LinedList"/>
    <dgm:cxn modelId="{A2650E91-3D92-4A80-8478-BF312D9C701E}" type="presParOf" srcId="{98F4D836-40D6-42DF-999C-025FD7D0F610}" destId="{FE73FD2E-A56B-498D-9E70-A97D9BDFE78D}" srcOrd="0" destOrd="0" presId="urn:microsoft.com/office/officeart/2008/layout/LinedList"/>
    <dgm:cxn modelId="{51753E00-7275-450E-9AE7-0F0F59AB83B2}" type="presParOf" srcId="{98F4D836-40D6-42DF-999C-025FD7D0F610}" destId="{589AF454-9E2C-4F90-B7FF-EC261D750FFB}" srcOrd="1" destOrd="0" presId="urn:microsoft.com/office/officeart/2008/layout/LinedList"/>
    <dgm:cxn modelId="{631C8305-1E27-49B1-AB85-A67E70294DDC}" type="presParOf" srcId="{589AF454-9E2C-4F90-B7FF-EC261D750FFB}" destId="{568924F2-5126-4BFB-A257-7182CD8A9DD0}" srcOrd="0" destOrd="0" presId="urn:microsoft.com/office/officeart/2008/layout/LinedList"/>
    <dgm:cxn modelId="{87D787BD-8750-483B-B7FE-B31B497A2705}" type="presParOf" srcId="{589AF454-9E2C-4F90-B7FF-EC261D750FFB}" destId="{EC159478-1058-4F30-9D5D-C61F7A474BF7}" srcOrd="1" destOrd="0" presId="urn:microsoft.com/office/officeart/2008/layout/LinedList"/>
    <dgm:cxn modelId="{D5C8AC55-5E95-48F3-B049-736593F62AC1}" type="presParOf" srcId="{EC159478-1058-4F30-9D5D-C61F7A474BF7}" destId="{39E06124-B4A3-4C7D-BB85-CF7878A90741}" srcOrd="0" destOrd="0" presId="urn:microsoft.com/office/officeart/2008/layout/LinedList"/>
    <dgm:cxn modelId="{744EF32A-AA37-47E0-B62A-473F5F08C449}" type="presParOf" srcId="{EC159478-1058-4F30-9D5D-C61F7A474BF7}" destId="{6E33E11E-7CE7-40ED-A703-0C8B4FB5B745}" srcOrd="1" destOrd="0" presId="urn:microsoft.com/office/officeart/2008/layout/LinedList"/>
    <dgm:cxn modelId="{BAAD53A0-1679-446F-BF82-CD1814FFE57D}" type="presParOf" srcId="{EC159478-1058-4F30-9D5D-C61F7A474BF7}" destId="{2739602F-E4CF-4160-81E3-47A5D5C90C64}" srcOrd="2" destOrd="0" presId="urn:microsoft.com/office/officeart/2008/layout/LinedList"/>
    <dgm:cxn modelId="{D65C6A43-40A7-4A73-88D0-56413541BFCA}" type="presParOf" srcId="{589AF454-9E2C-4F90-B7FF-EC261D750FFB}" destId="{3C625B3B-2CE8-47FE-9B1A-5EA0324B5188}" srcOrd="2" destOrd="0" presId="urn:microsoft.com/office/officeart/2008/layout/LinedList"/>
    <dgm:cxn modelId="{26757EB7-43A6-4249-95D3-3D4385F9AD24}" type="presParOf" srcId="{589AF454-9E2C-4F90-B7FF-EC261D750FFB}" destId="{F63E590D-7B0B-4CE2-9673-253D56CA1122}" srcOrd="3" destOrd="0" presId="urn:microsoft.com/office/officeart/2008/layout/LinedList"/>
    <dgm:cxn modelId="{5113D00F-3025-4948-A4F4-66F5370A2AC9}" type="presParOf" srcId="{8C990D7F-483F-4D23-BACE-07A04172189C}" destId="{BF6942C6-519A-4664-9266-7418BC3C6D2D}" srcOrd="2" destOrd="0" presId="urn:microsoft.com/office/officeart/2008/layout/LinedList"/>
    <dgm:cxn modelId="{C46D9543-50E7-429D-9D31-C2AB08D1B9F0}" type="presParOf" srcId="{8C990D7F-483F-4D23-BACE-07A04172189C}" destId="{53E0F5A4-14C5-4B6D-9EC5-2F6D332BCE27}" srcOrd="3" destOrd="0" presId="urn:microsoft.com/office/officeart/2008/layout/LinedList"/>
    <dgm:cxn modelId="{A4701108-3A23-4E55-BDC6-DDC96CD54880}" type="presParOf" srcId="{53E0F5A4-14C5-4B6D-9EC5-2F6D332BCE27}" destId="{1B3BAE66-6111-40E9-8708-6B7939FE7824}" srcOrd="0" destOrd="0" presId="urn:microsoft.com/office/officeart/2008/layout/LinedList"/>
    <dgm:cxn modelId="{FC728F18-61AB-40E4-ACAA-A0ADCB60990E}" type="presParOf" srcId="{53E0F5A4-14C5-4B6D-9EC5-2F6D332BCE27}" destId="{B0EF8A10-268D-47E9-A67B-C6A26C1DB1F4}" srcOrd="1" destOrd="0" presId="urn:microsoft.com/office/officeart/2008/layout/LinedList"/>
    <dgm:cxn modelId="{7E5576A1-35A9-4F4F-A6A7-D30985A5C1FF}" type="presParOf" srcId="{B0EF8A10-268D-47E9-A67B-C6A26C1DB1F4}" destId="{D0CFD641-D2DD-4284-A257-2B815EEC74A8}" srcOrd="0" destOrd="0" presId="urn:microsoft.com/office/officeart/2008/layout/LinedList"/>
    <dgm:cxn modelId="{A6EA6EE6-FEB3-40D9-801D-FA5EAB259FFE}" type="presParOf" srcId="{B0EF8A10-268D-47E9-A67B-C6A26C1DB1F4}" destId="{AD849753-757D-4C68-B660-CCD7A82AB560}" srcOrd="1" destOrd="0" presId="urn:microsoft.com/office/officeart/2008/layout/LinedList"/>
    <dgm:cxn modelId="{C4B53E04-7B1C-4DFC-AF8D-6558DD3F629B}" type="presParOf" srcId="{AD849753-757D-4C68-B660-CCD7A82AB560}" destId="{8D9516A1-A756-4DE1-A033-CB87225A2090}" srcOrd="0" destOrd="0" presId="urn:microsoft.com/office/officeart/2008/layout/LinedList"/>
    <dgm:cxn modelId="{07382B10-091E-4E21-8904-6CEE237678E3}" type="presParOf" srcId="{AD849753-757D-4C68-B660-CCD7A82AB560}" destId="{16F9E5EF-339F-4371-B0E3-8D8BFE1647EE}" srcOrd="1" destOrd="0" presId="urn:microsoft.com/office/officeart/2008/layout/LinedList"/>
    <dgm:cxn modelId="{421AE0B7-3ACA-4944-8551-A860F7F26635}" type="presParOf" srcId="{AD849753-757D-4C68-B660-CCD7A82AB560}" destId="{91CB31B8-2846-4FAF-AF28-5E163BE69AB7}" srcOrd="2" destOrd="0" presId="urn:microsoft.com/office/officeart/2008/layout/LinedList"/>
    <dgm:cxn modelId="{FE35A4A7-F4C4-4F3D-80B8-24FD149442C3}" type="presParOf" srcId="{B0EF8A10-268D-47E9-A67B-C6A26C1DB1F4}" destId="{48E03C8C-4810-4066-8F1A-B5C872A24B16}" srcOrd="2" destOrd="0" presId="urn:microsoft.com/office/officeart/2008/layout/LinedList"/>
    <dgm:cxn modelId="{C24EB308-3274-4369-A123-F674D53685B2}" type="presParOf" srcId="{B0EF8A10-268D-47E9-A67B-C6A26C1DB1F4}" destId="{2B55B7D3-E2FC-45C0-AA05-E9D3F0D812A7}" srcOrd="3"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BA39C11-326C-4C93-A1C3-137548558579}"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pt-BR"/>
        </a:p>
      </dgm:t>
    </dgm:pt>
    <dgm:pt modelId="{85F49455-41B7-47C8-9848-2358B5441315}">
      <dgm:prSet custT="1"/>
      <dgm:spPr/>
      <dgm:t>
        <a:bodyPr/>
        <a:lstStyle/>
        <a:p>
          <a:pPr rtl="0"/>
          <a:r>
            <a:rPr lang="pt-BR" sz="2400" dirty="0" smtClean="0"/>
            <a:t>Atividade Educativa para a população</a:t>
          </a:r>
          <a:r>
            <a:rPr lang="pt-BR" sz="500" dirty="0" smtClean="0"/>
            <a:t>:</a:t>
          </a:r>
          <a:endParaRPr lang="pt-BR" sz="500" dirty="0"/>
        </a:p>
      </dgm:t>
    </dgm:pt>
    <dgm:pt modelId="{2EB9A3F3-3093-4FD7-9A05-E85463F0C164}" type="parTrans" cxnId="{99F98CD3-D108-41BA-BA9B-C5FFE726E093}">
      <dgm:prSet/>
      <dgm:spPr/>
      <dgm:t>
        <a:bodyPr/>
        <a:lstStyle/>
        <a:p>
          <a:endParaRPr lang="pt-BR"/>
        </a:p>
      </dgm:t>
    </dgm:pt>
    <dgm:pt modelId="{068021B5-4963-4685-AA28-E9B84CEB36EA}" type="sibTrans" cxnId="{99F98CD3-D108-41BA-BA9B-C5FFE726E093}">
      <dgm:prSet/>
      <dgm:spPr/>
      <dgm:t>
        <a:bodyPr/>
        <a:lstStyle/>
        <a:p>
          <a:endParaRPr lang="pt-BR"/>
        </a:p>
      </dgm:t>
    </dgm:pt>
    <dgm:pt modelId="{40F70E8B-A12C-493A-A141-A0F898803A4E}">
      <dgm:prSet custT="1"/>
      <dgm:spPr/>
      <dgm:t>
        <a:bodyPr/>
        <a:lstStyle/>
        <a:p>
          <a:pPr rtl="0"/>
          <a:r>
            <a:rPr lang="pt-BR" sz="1700" dirty="0" smtClean="0"/>
            <a:t>Trabalhadores Rurais;</a:t>
          </a:r>
          <a:endParaRPr lang="pt-BR" sz="1700" dirty="0"/>
        </a:p>
      </dgm:t>
    </dgm:pt>
    <dgm:pt modelId="{B934628E-76CA-4E76-8CD0-57BAFA2191B2}" type="parTrans" cxnId="{564789B5-BEBE-42C9-A910-68D46BEFBE1D}">
      <dgm:prSet/>
      <dgm:spPr/>
      <dgm:t>
        <a:bodyPr/>
        <a:lstStyle/>
        <a:p>
          <a:endParaRPr lang="pt-BR"/>
        </a:p>
      </dgm:t>
    </dgm:pt>
    <dgm:pt modelId="{7DAC570C-1572-4039-B840-F0E2E27D20CD}" type="sibTrans" cxnId="{564789B5-BEBE-42C9-A910-68D46BEFBE1D}">
      <dgm:prSet/>
      <dgm:spPr/>
      <dgm:t>
        <a:bodyPr/>
        <a:lstStyle/>
        <a:p>
          <a:endParaRPr lang="pt-BR"/>
        </a:p>
      </dgm:t>
    </dgm:pt>
    <dgm:pt modelId="{27F6458E-0B16-40FD-92B3-9DF2C6F3F703}">
      <dgm:prSet custT="1"/>
      <dgm:spPr/>
      <dgm:t>
        <a:bodyPr/>
        <a:lstStyle/>
        <a:p>
          <a:pPr rtl="0"/>
          <a:r>
            <a:rPr lang="pt-BR" sz="1700" dirty="0" smtClean="0"/>
            <a:t>Professores;</a:t>
          </a:r>
          <a:endParaRPr lang="pt-BR" sz="1700" dirty="0"/>
        </a:p>
      </dgm:t>
    </dgm:pt>
    <dgm:pt modelId="{C5548B6D-52E5-4D29-B459-3F1F040A5006}" type="parTrans" cxnId="{E9EF514B-65C0-40A7-B47A-0EE35E674290}">
      <dgm:prSet/>
      <dgm:spPr/>
      <dgm:t>
        <a:bodyPr/>
        <a:lstStyle/>
        <a:p>
          <a:endParaRPr lang="pt-BR"/>
        </a:p>
      </dgm:t>
    </dgm:pt>
    <dgm:pt modelId="{8EAF1D90-C24C-4BD8-80B0-4D3866DEAAEA}" type="sibTrans" cxnId="{E9EF514B-65C0-40A7-B47A-0EE35E674290}">
      <dgm:prSet/>
      <dgm:spPr/>
      <dgm:t>
        <a:bodyPr/>
        <a:lstStyle/>
        <a:p>
          <a:endParaRPr lang="pt-BR"/>
        </a:p>
      </dgm:t>
    </dgm:pt>
    <dgm:pt modelId="{E17A1236-ABB4-44F8-8B83-353C2DC3B100}">
      <dgm:prSet custT="1"/>
      <dgm:spPr/>
      <dgm:t>
        <a:bodyPr/>
        <a:lstStyle/>
        <a:p>
          <a:pPr rtl="0"/>
          <a:r>
            <a:rPr lang="pt-BR" sz="1700" dirty="0" smtClean="0"/>
            <a:t>Profissionais da Voz;</a:t>
          </a:r>
          <a:endParaRPr lang="pt-BR" sz="1700" dirty="0"/>
        </a:p>
      </dgm:t>
    </dgm:pt>
    <dgm:pt modelId="{B34B3729-CBF9-4BA8-9B0E-A248EAA7F9D5}" type="parTrans" cxnId="{7F112D71-DC2E-495C-8BD5-B0E9B6FAAD91}">
      <dgm:prSet/>
      <dgm:spPr/>
      <dgm:t>
        <a:bodyPr/>
        <a:lstStyle/>
        <a:p>
          <a:endParaRPr lang="pt-BR"/>
        </a:p>
      </dgm:t>
    </dgm:pt>
    <dgm:pt modelId="{E1FF92DE-00A1-4A1F-90B1-98282452C650}" type="sibTrans" cxnId="{7F112D71-DC2E-495C-8BD5-B0E9B6FAAD91}">
      <dgm:prSet/>
      <dgm:spPr/>
      <dgm:t>
        <a:bodyPr/>
        <a:lstStyle/>
        <a:p>
          <a:endParaRPr lang="pt-BR"/>
        </a:p>
      </dgm:t>
    </dgm:pt>
    <dgm:pt modelId="{97A152DD-0B70-4F25-80F5-E5C1911F5BBA}">
      <dgm:prSet custT="1"/>
      <dgm:spPr/>
      <dgm:t>
        <a:bodyPr/>
        <a:lstStyle/>
        <a:p>
          <a:pPr rtl="0"/>
          <a:r>
            <a:rPr lang="pt-BR" sz="1700" dirty="0" smtClean="0"/>
            <a:t>Trabalhadores da rede elétrica;</a:t>
          </a:r>
          <a:endParaRPr lang="pt-BR" sz="1700" dirty="0"/>
        </a:p>
      </dgm:t>
    </dgm:pt>
    <dgm:pt modelId="{4929C165-0DF5-4365-AB58-F40C7C05340A}" type="parTrans" cxnId="{79C6137B-7723-4872-A3B8-BA6830A34F13}">
      <dgm:prSet/>
      <dgm:spPr/>
      <dgm:t>
        <a:bodyPr/>
        <a:lstStyle/>
        <a:p>
          <a:endParaRPr lang="pt-BR"/>
        </a:p>
      </dgm:t>
    </dgm:pt>
    <dgm:pt modelId="{B0390CF9-0295-4594-AF28-554E8EED6365}" type="sibTrans" cxnId="{79C6137B-7723-4872-A3B8-BA6830A34F13}">
      <dgm:prSet/>
      <dgm:spPr/>
      <dgm:t>
        <a:bodyPr/>
        <a:lstStyle/>
        <a:p>
          <a:endParaRPr lang="pt-BR"/>
        </a:p>
      </dgm:t>
    </dgm:pt>
    <dgm:pt modelId="{AC0B44D4-E42F-4034-BD9B-9C5A1DBB3962}">
      <dgm:prSet custT="1"/>
      <dgm:spPr/>
      <dgm:t>
        <a:bodyPr/>
        <a:lstStyle/>
        <a:p>
          <a:pPr rtl="0"/>
          <a:r>
            <a:rPr lang="pt-BR" sz="1700" dirty="0" smtClean="0"/>
            <a:t>Servidores Públicos;</a:t>
          </a:r>
          <a:endParaRPr lang="pt-BR" sz="1700" dirty="0"/>
        </a:p>
      </dgm:t>
    </dgm:pt>
    <dgm:pt modelId="{186D1AD6-624F-4481-A369-EE2CA96D43F1}" type="parTrans" cxnId="{FEECA12D-95AA-4EB4-A7D3-794CC72F79ED}">
      <dgm:prSet/>
      <dgm:spPr/>
      <dgm:t>
        <a:bodyPr/>
        <a:lstStyle/>
        <a:p>
          <a:endParaRPr lang="pt-BR"/>
        </a:p>
      </dgm:t>
    </dgm:pt>
    <dgm:pt modelId="{8FCBCDA9-D2E9-4F39-ACE5-727BD8465505}" type="sibTrans" cxnId="{FEECA12D-95AA-4EB4-A7D3-794CC72F79ED}">
      <dgm:prSet/>
      <dgm:spPr/>
      <dgm:t>
        <a:bodyPr/>
        <a:lstStyle/>
        <a:p>
          <a:endParaRPr lang="pt-BR"/>
        </a:p>
      </dgm:t>
    </dgm:pt>
    <dgm:pt modelId="{8CD2E230-ADD1-4983-9D57-68279E9113D8}">
      <dgm:prSet custT="1"/>
      <dgm:spPr/>
      <dgm:t>
        <a:bodyPr/>
        <a:lstStyle/>
        <a:p>
          <a:pPr rtl="0"/>
          <a:endParaRPr lang="pt-BR" sz="1700" dirty="0"/>
        </a:p>
      </dgm:t>
    </dgm:pt>
    <dgm:pt modelId="{DB2C768D-143D-4CBD-B22F-857554E399B7}" type="parTrans" cxnId="{5A91EDDD-6571-474B-A18A-50A987B2D2C9}">
      <dgm:prSet/>
      <dgm:spPr/>
      <dgm:t>
        <a:bodyPr/>
        <a:lstStyle/>
        <a:p>
          <a:endParaRPr lang="pt-BR"/>
        </a:p>
      </dgm:t>
    </dgm:pt>
    <dgm:pt modelId="{376460A7-9A52-4840-A8F1-45DED0A20A41}" type="sibTrans" cxnId="{5A91EDDD-6571-474B-A18A-50A987B2D2C9}">
      <dgm:prSet/>
      <dgm:spPr/>
      <dgm:t>
        <a:bodyPr/>
        <a:lstStyle/>
        <a:p>
          <a:endParaRPr lang="pt-BR"/>
        </a:p>
      </dgm:t>
    </dgm:pt>
    <dgm:pt modelId="{23D141E3-E648-4545-B732-EDD070E9EF0B}">
      <dgm:prSet custT="1"/>
      <dgm:spPr/>
      <dgm:t>
        <a:bodyPr/>
        <a:lstStyle/>
        <a:p>
          <a:pPr rtl="0"/>
          <a:r>
            <a:rPr lang="pt-BR" sz="1700" dirty="0" smtClean="0"/>
            <a:t>Trabalhadores do ramo alimentício;</a:t>
          </a:r>
          <a:endParaRPr lang="pt-BR" sz="1700" dirty="0"/>
        </a:p>
      </dgm:t>
    </dgm:pt>
    <dgm:pt modelId="{B5F6FAEE-D6F1-4812-B431-1355BAC49BDB}" type="parTrans" cxnId="{7247C7AC-04DE-4639-B3BA-88AADB716D6A}">
      <dgm:prSet/>
      <dgm:spPr/>
      <dgm:t>
        <a:bodyPr/>
        <a:lstStyle/>
        <a:p>
          <a:endParaRPr lang="pt-BR"/>
        </a:p>
      </dgm:t>
    </dgm:pt>
    <dgm:pt modelId="{0CA0CF7F-5F26-4B47-A46A-CB6A9963220E}" type="sibTrans" cxnId="{7247C7AC-04DE-4639-B3BA-88AADB716D6A}">
      <dgm:prSet/>
      <dgm:spPr/>
      <dgm:t>
        <a:bodyPr/>
        <a:lstStyle/>
        <a:p>
          <a:endParaRPr lang="pt-BR"/>
        </a:p>
      </dgm:t>
    </dgm:pt>
    <dgm:pt modelId="{3FA94A7A-5AEC-4B5B-96FA-BCC107B022E4}">
      <dgm:prSet custT="1"/>
      <dgm:spPr/>
      <dgm:t>
        <a:bodyPr/>
        <a:lstStyle/>
        <a:p>
          <a:pPr rtl="0"/>
          <a:r>
            <a:rPr lang="pt-BR" sz="1700" dirty="0" smtClean="0"/>
            <a:t>Trabalhadores do Comércio;</a:t>
          </a:r>
          <a:endParaRPr lang="pt-BR" sz="1700" dirty="0"/>
        </a:p>
      </dgm:t>
    </dgm:pt>
    <dgm:pt modelId="{C5001A91-ED22-4890-9A2E-643FB869DEC1}" type="parTrans" cxnId="{AE2F38B3-B30A-4F6D-8B3C-9CB68293D08F}">
      <dgm:prSet/>
      <dgm:spPr/>
      <dgm:t>
        <a:bodyPr/>
        <a:lstStyle/>
        <a:p>
          <a:endParaRPr lang="pt-BR"/>
        </a:p>
      </dgm:t>
    </dgm:pt>
    <dgm:pt modelId="{615C0345-0236-4618-8C7E-D97F7E55AB78}" type="sibTrans" cxnId="{AE2F38B3-B30A-4F6D-8B3C-9CB68293D08F}">
      <dgm:prSet/>
      <dgm:spPr/>
      <dgm:t>
        <a:bodyPr/>
        <a:lstStyle/>
        <a:p>
          <a:endParaRPr lang="pt-BR"/>
        </a:p>
      </dgm:t>
    </dgm:pt>
    <dgm:pt modelId="{46465D0D-93EB-4329-ADFE-3F3A1B0CFED9}">
      <dgm:prSet custT="1"/>
      <dgm:spPr/>
      <dgm:t>
        <a:bodyPr/>
        <a:lstStyle/>
        <a:p>
          <a:pPr rtl="0"/>
          <a:r>
            <a:rPr lang="pt-BR" sz="1700" dirty="0" smtClean="0"/>
            <a:t>Catadores;</a:t>
          </a:r>
          <a:endParaRPr lang="pt-BR" sz="1700" dirty="0"/>
        </a:p>
      </dgm:t>
    </dgm:pt>
    <dgm:pt modelId="{73E692E5-5977-4689-8316-CD4C97B34ED8}" type="parTrans" cxnId="{97C8FFC3-2394-41C9-A001-B245D8051EF3}">
      <dgm:prSet/>
      <dgm:spPr/>
      <dgm:t>
        <a:bodyPr/>
        <a:lstStyle/>
        <a:p>
          <a:endParaRPr lang="pt-BR"/>
        </a:p>
      </dgm:t>
    </dgm:pt>
    <dgm:pt modelId="{2A0E204E-9742-44B3-8767-BE4F4C09FC43}" type="sibTrans" cxnId="{97C8FFC3-2394-41C9-A001-B245D8051EF3}">
      <dgm:prSet/>
      <dgm:spPr/>
      <dgm:t>
        <a:bodyPr/>
        <a:lstStyle/>
        <a:p>
          <a:endParaRPr lang="pt-BR"/>
        </a:p>
      </dgm:t>
    </dgm:pt>
    <dgm:pt modelId="{91D6726D-0859-431C-9B85-30B01E5021D1}">
      <dgm:prSet custT="1"/>
      <dgm:spPr/>
      <dgm:t>
        <a:bodyPr/>
        <a:lstStyle/>
        <a:p>
          <a:pPr rtl="0"/>
          <a:r>
            <a:rPr lang="pt-BR" sz="1700" dirty="0" smtClean="0"/>
            <a:t>Segurança Publica e Privada;</a:t>
          </a:r>
          <a:endParaRPr lang="pt-BR" sz="1700" dirty="0"/>
        </a:p>
      </dgm:t>
    </dgm:pt>
    <dgm:pt modelId="{0D77DCF8-0211-4C24-BFF4-7CC31CC32413}" type="parTrans" cxnId="{999EB82E-56DC-4A7D-9BDE-E0982BB731E7}">
      <dgm:prSet/>
      <dgm:spPr/>
      <dgm:t>
        <a:bodyPr/>
        <a:lstStyle/>
        <a:p>
          <a:endParaRPr lang="pt-BR"/>
        </a:p>
      </dgm:t>
    </dgm:pt>
    <dgm:pt modelId="{B9E0E540-7B83-4600-B6CC-0A0F4471B6D0}" type="sibTrans" cxnId="{999EB82E-56DC-4A7D-9BDE-E0982BB731E7}">
      <dgm:prSet/>
      <dgm:spPr/>
      <dgm:t>
        <a:bodyPr/>
        <a:lstStyle/>
        <a:p>
          <a:endParaRPr lang="pt-BR"/>
        </a:p>
      </dgm:t>
    </dgm:pt>
    <dgm:pt modelId="{F5900A3A-43B9-4613-A1DF-36866FFC8403}">
      <dgm:prSet custT="1"/>
      <dgm:spPr/>
      <dgm:t>
        <a:bodyPr/>
        <a:lstStyle/>
        <a:p>
          <a:pPr rtl="0"/>
          <a:r>
            <a:rPr lang="pt-BR" sz="1700" dirty="0" smtClean="0"/>
            <a:t>Motoristas e Caminhoneiros; etc.</a:t>
          </a:r>
          <a:endParaRPr lang="pt-BR" sz="1700" dirty="0"/>
        </a:p>
      </dgm:t>
    </dgm:pt>
    <dgm:pt modelId="{61ECA57B-8A97-4A43-A0C9-037D5A6CA0E3}" type="parTrans" cxnId="{C3792297-D21B-44DF-B3FD-9C5BD4C34227}">
      <dgm:prSet/>
      <dgm:spPr/>
      <dgm:t>
        <a:bodyPr/>
        <a:lstStyle/>
        <a:p>
          <a:endParaRPr lang="pt-BR"/>
        </a:p>
      </dgm:t>
    </dgm:pt>
    <dgm:pt modelId="{DB912335-1ECC-4E1B-928D-C125288FA0B9}" type="sibTrans" cxnId="{C3792297-D21B-44DF-B3FD-9C5BD4C34227}">
      <dgm:prSet/>
      <dgm:spPr/>
      <dgm:t>
        <a:bodyPr/>
        <a:lstStyle/>
        <a:p>
          <a:endParaRPr lang="pt-BR"/>
        </a:p>
      </dgm:t>
    </dgm:pt>
    <dgm:pt modelId="{3168E7F5-2FEE-4320-9FBD-DEB5247F442A}" type="pres">
      <dgm:prSet presAssocID="{EBA39C11-326C-4C93-A1C3-137548558579}" presName="linearFlow" presStyleCnt="0">
        <dgm:presLayoutVars>
          <dgm:dir/>
          <dgm:animLvl val="lvl"/>
          <dgm:resizeHandles val="exact"/>
        </dgm:presLayoutVars>
      </dgm:prSet>
      <dgm:spPr/>
      <dgm:t>
        <a:bodyPr/>
        <a:lstStyle/>
        <a:p>
          <a:endParaRPr lang="pt-BR"/>
        </a:p>
      </dgm:t>
    </dgm:pt>
    <dgm:pt modelId="{9A688BDD-6A64-4A49-80FF-7F217B6DE358}" type="pres">
      <dgm:prSet presAssocID="{85F49455-41B7-47C8-9848-2358B5441315}" presName="composite" presStyleCnt="0"/>
      <dgm:spPr/>
    </dgm:pt>
    <dgm:pt modelId="{B791C998-53FC-4B54-9AD7-DD4C724ECA1D}" type="pres">
      <dgm:prSet presAssocID="{85F49455-41B7-47C8-9848-2358B5441315}" presName="parTx" presStyleLbl="node1" presStyleIdx="0" presStyleCnt="1">
        <dgm:presLayoutVars>
          <dgm:chMax val="0"/>
          <dgm:chPref val="0"/>
          <dgm:bulletEnabled val="1"/>
        </dgm:presLayoutVars>
      </dgm:prSet>
      <dgm:spPr/>
      <dgm:t>
        <a:bodyPr/>
        <a:lstStyle/>
        <a:p>
          <a:endParaRPr lang="pt-BR"/>
        </a:p>
      </dgm:t>
    </dgm:pt>
    <dgm:pt modelId="{6D499C57-E75E-4885-B2F7-83500BE1B08C}" type="pres">
      <dgm:prSet presAssocID="{85F49455-41B7-47C8-9848-2358B5441315}" presName="parSh" presStyleLbl="node1" presStyleIdx="0" presStyleCnt="1"/>
      <dgm:spPr/>
      <dgm:t>
        <a:bodyPr/>
        <a:lstStyle/>
        <a:p>
          <a:endParaRPr lang="pt-BR"/>
        </a:p>
      </dgm:t>
    </dgm:pt>
    <dgm:pt modelId="{B61C2472-DAF5-4804-8CB5-C4694F365340}" type="pres">
      <dgm:prSet presAssocID="{85F49455-41B7-47C8-9848-2358B5441315}" presName="desTx" presStyleLbl="fgAcc1" presStyleIdx="0" presStyleCnt="1" custScaleY="90347">
        <dgm:presLayoutVars>
          <dgm:bulletEnabled val="1"/>
        </dgm:presLayoutVars>
      </dgm:prSet>
      <dgm:spPr/>
      <dgm:t>
        <a:bodyPr/>
        <a:lstStyle/>
        <a:p>
          <a:endParaRPr lang="pt-BR"/>
        </a:p>
      </dgm:t>
    </dgm:pt>
  </dgm:ptLst>
  <dgm:cxnLst>
    <dgm:cxn modelId="{99F98CD3-D108-41BA-BA9B-C5FFE726E093}" srcId="{EBA39C11-326C-4C93-A1C3-137548558579}" destId="{85F49455-41B7-47C8-9848-2358B5441315}" srcOrd="0" destOrd="0" parTransId="{2EB9A3F3-3093-4FD7-9A05-E85463F0C164}" sibTransId="{068021B5-4963-4685-AA28-E9B84CEB36EA}"/>
    <dgm:cxn modelId="{7247C7AC-04DE-4639-B3BA-88AADB716D6A}" srcId="{85F49455-41B7-47C8-9848-2358B5441315}" destId="{23D141E3-E648-4545-B732-EDD070E9EF0B}" srcOrd="5" destOrd="0" parTransId="{B5F6FAEE-D6F1-4812-B431-1355BAC49BDB}" sibTransId="{0CA0CF7F-5F26-4B47-A46A-CB6A9963220E}"/>
    <dgm:cxn modelId="{97C8FFC3-2394-41C9-A001-B245D8051EF3}" srcId="{85F49455-41B7-47C8-9848-2358B5441315}" destId="{46465D0D-93EB-4329-ADFE-3F3A1B0CFED9}" srcOrd="7" destOrd="0" parTransId="{73E692E5-5977-4689-8316-CD4C97B34ED8}" sibTransId="{2A0E204E-9742-44B3-8767-BE4F4C09FC43}"/>
    <dgm:cxn modelId="{74BE7CFD-390E-44A5-92DB-327C3D0B304A}" type="presOf" srcId="{27F6458E-0B16-40FD-92B3-9DF2C6F3F703}" destId="{B61C2472-DAF5-4804-8CB5-C4694F365340}" srcOrd="0" destOrd="1" presId="urn:microsoft.com/office/officeart/2005/8/layout/process3"/>
    <dgm:cxn modelId="{FEECA12D-95AA-4EB4-A7D3-794CC72F79ED}" srcId="{85F49455-41B7-47C8-9848-2358B5441315}" destId="{AC0B44D4-E42F-4034-BD9B-9C5A1DBB3962}" srcOrd="4" destOrd="0" parTransId="{186D1AD6-624F-4481-A369-EE2CA96D43F1}" sibTransId="{8FCBCDA9-D2E9-4F39-ACE5-727BD8465505}"/>
    <dgm:cxn modelId="{730108AC-E816-43C9-A0F2-EA8B856D7432}" type="presOf" srcId="{97A152DD-0B70-4F25-80F5-E5C1911F5BBA}" destId="{B61C2472-DAF5-4804-8CB5-C4694F365340}" srcOrd="0" destOrd="3" presId="urn:microsoft.com/office/officeart/2005/8/layout/process3"/>
    <dgm:cxn modelId="{0AE3DC39-87AC-4E47-A6A7-B4B877F02760}" type="presOf" srcId="{85F49455-41B7-47C8-9848-2358B5441315}" destId="{B791C998-53FC-4B54-9AD7-DD4C724ECA1D}" srcOrd="0" destOrd="0" presId="urn:microsoft.com/office/officeart/2005/8/layout/process3"/>
    <dgm:cxn modelId="{74392B71-B958-4807-8650-5F1A438F1FBF}" type="presOf" srcId="{AC0B44D4-E42F-4034-BD9B-9C5A1DBB3962}" destId="{B61C2472-DAF5-4804-8CB5-C4694F365340}" srcOrd="0" destOrd="4" presId="urn:microsoft.com/office/officeart/2005/8/layout/process3"/>
    <dgm:cxn modelId="{A162CFA7-8F2F-4987-9AD2-84E33A2740F3}" type="presOf" srcId="{E17A1236-ABB4-44F8-8B83-353C2DC3B100}" destId="{B61C2472-DAF5-4804-8CB5-C4694F365340}" srcOrd="0" destOrd="2" presId="urn:microsoft.com/office/officeart/2005/8/layout/process3"/>
    <dgm:cxn modelId="{564789B5-BEBE-42C9-A910-68D46BEFBE1D}" srcId="{85F49455-41B7-47C8-9848-2358B5441315}" destId="{40F70E8B-A12C-493A-A141-A0F898803A4E}" srcOrd="0" destOrd="0" parTransId="{B934628E-76CA-4E76-8CD0-57BAFA2191B2}" sibTransId="{7DAC570C-1572-4039-B840-F0E2E27D20CD}"/>
    <dgm:cxn modelId="{7F112D71-DC2E-495C-8BD5-B0E9B6FAAD91}" srcId="{85F49455-41B7-47C8-9848-2358B5441315}" destId="{E17A1236-ABB4-44F8-8B83-353C2DC3B100}" srcOrd="2" destOrd="0" parTransId="{B34B3729-CBF9-4BA8-9B0E-A248EAA7F9D5}" sibTransId="{E1FF92DE-00A1-4A1F-90B1-98282452C650}"/>
    <dgm:cxn modelId="{8DE35C53-09DE-4098-BB3C-F1105C08342A}" type="presOf" srcId="{40F70E8B-A12C-493A-A141-A0F898803A4E}" destId="{B61C2472-DAF5-4804-8CB5-C4694F365340}" srcOrd="0" destOrd="0" presId="urn:microsoft.com/office/officeart/2005/8/layout/process3"/>
    <dgm:cxn modelId="{AE2F38B3-B30A-4F6D-8B3C-9CB68293D08F}" srcId="{85F49455-41B7-47C8-9848-2358B5441315}" destId="{3FA94A7A-5AEC-4B5B-96FA-BCC107B022E4}" srcOrd="6" destOrd="0" parTransId="{C5001A91-ED22-4890-9A2E-643FB869DEC1}" sibTransId="{615C0345-0236-4618-8C7E-D97F7E55AB78}"/>
    <dgm:cxn modelId="{925907F8-A502-4C5B-80CB-F970D4DEC5FA}" type="presOf" srcId="{46465D0D-93EB-4329-ADFE-3F3A1B0CFED9}" destId="{B61C2472-DAF5-4804-8CB5-C4694F365340}" srcOrd="0" destOrd="7" presId="urn:microsoft.com/office/officeart/2005/8/layout/process3"/>
    <dgm:cxn modelId="{78248724-4EA5-49E8-AD1A-1E7FF03A4AF2}" type="presOf" srcId="{23D141E3-E648-4545-B732-EDD070E9EF0B}" destId="{B61C2472-DAF5-4804-8CB5-C4694F365340}" srcOrd="0" destOrd="5" presId="urn:microsoft.com/office/officeart/2005/8/layout/process3"/>
    <dgm:cxn modelId="{2D0D87D9-9861-4259-9531-58BCAC610B04}" type="presOf" srcId="{8CD2E230-ADD1-4983-9D57-68279E9113D8}" destId="{B61C2472-DAF5-4804-8CB5-C4694F365340}" srcOrd="0" destOrd="10" presId="urn:microsoft.com/office/officeart/2005/8/layout/process3"/>
    <dgm:cxn modelId="{999EB82E-56DC-4A7D-9BDE-E0982BB731E7}" srcId="{85F49455-41B7-47C8-9848-2358B5441315}" destId="{91D6726D-0859-431C-9B85-30B01E5021D1}" srcOrd="8" destOrd="0" parTransId="{0D77DCF8-0211-4C24-BFF4-7CC31CC32413}" sibTransId="{B9E0E540-7B83-4600-B6CC-0A0F4471B6D0}"/>
    <dgm:cxn modelId="{236E473A-CCEF-456B-BEAD-60217C7F02CE}" type="presOf" srcId="{91D6726D-0859-431C-9B85-30B01E5021D1}" destId="{B61C2472-DAF5-4804-8CB5-C4694F365340}" srcOrd="0" destOrd="8" presId="urn:microsoft.com/office/officeart/2005/8/layout/process3"/>
    <dgm:cxn modelId="{4AC0ECCA-A64F-443B-B7D5-9DDE8072EDBF}" type="presOf" srcId="{3FA94A7A-5AEC-4B5B-96FA-BCC107B022E4}" destId="{B61C2472-DAF5-4804-8CB5-C4694F365340}" srcOrd="0" destOrd="6" presId="urn:microsoft.com/office/officeart/2005/8/layout/process3"/>
    <dgm:cxn modelId="{E9EF514B-65C0-40A7-B47A-0EE35E674290}" srcId="{85F49455-41B7-47C8-9848-2358B5441315}" destId="{27F6458E-0B16-40FD-92B3-9DF2C6F3F703}" srcOrd="1" destOrd="0" parTransId="{C5548B6D-52E5-4D29-B459-3F1F040A5006}" sibTransId="{8EAF1D90-C24C-4BD8-80B0-4D3866DEAAEA}"/>
    <dgm:cxn modelId="{5A91EDDD-6571-474B-A18A-50A987B2D2C9}" srcId="{85F49455-41B7-47C8-9848-2358B5441315}" destId="{8CD2E230-ADD1-4983-9D57-68279E9113D8}" srcOrd="10" destOrd="0" parTransId="{DB2C768D-143D-4CBD-B22F-857554E399B7}" sibTransId="{376460A7-9A52-4840-A8F1-45DED0A20A41}"/>
    <dgm:cxn modelId="{79C6137B-7723-4872-A3B8-BA6830A34F13}" srcId="{85F49455-41B7-47C8-9848-2358B5441315}" destId="{97A152DD-0B70-4F25-80F5-E5C1911F5BBA}" srcOrd="3" destOrd="0" parTransId="{4929C165-0DF5-4365-AB58-F40C7C05340A}" sibTransId="{B0390CF9-0295-4594-AF28-554E8EED6365}"/>
    <dgm:cxn modelId="{0514D6A9-E1BB-4034-B78B-FA3CBE8A6265}" type="presOf" srcId="{85F49455-41B7-47C8-9848-2358B5441315}" destId="{6D499C57-E75E-4885-B2F7-83500BE1B08C}" srcOrd="1" destOrd="0" presId="urn:microsoft.com/office/officeart/2005/8/layout/process3"/>
    <dgm:cxn modelId="{C3792297-D21B-44DF-B3FD-9C5BD4C34227}" srcId="{85F49455-41B7-47C8-9848-2358B5441315}" destId="{F5900A3A-43B9-4613-A1DF-36866FFC8403}" srcOrd="9" destOrd="0" parTransId="{61ECA57B-8A97-4A43-A0C9-037D5A6CA0E3}" sibTransId="{DB912335-1ECC-4E1B-928D-C125288FA0B9}"/>
    <dgm:cxn modelId="{4A3C9FEE-7BFB-41DC-8926-325855E53AD3}" type="presOf" srcId="{EBA39C11-326C-4C93-A1C3-137548558579}" destId="{3168E7F5-2FEE-4320-9FBD-DEB5247F442A}" srcOrd="0" destOrd="0" presId="urn:microsoft.com/office/officeart/2005/8/layout/process3"/>
    <dgm:cxn modelId="{C5079FBC-92CD-49BC-A7A3-C151FEB7A046}" type="presOf" srcId="{F5900A3A-43B9-4613-A1DF-36866FFC8403}" destId="{B61C2472-DAF5-4804-8CB5-C4694F365340}" srcOrd="0" destOrd="9" presId="urn:microsoft.com/office/officeart/2005/8/layout/process3"/>
    <dgm:cxn modelId="{0FFEA13A-A592-4991-AEAD-8E953CA3CCE6}" type="presParOf" srcId="{3168E7F5-2FEE-4320-9FBD-DEB5247F442A}" destId="{9A688BDD-6A64-4A49-80FF-7F217B6DE358}" srcOrd="0" destOrd="0" presId="urn:microsoft.com/office/officeart/2005/8/layout/process3"/>
    <dgm:cxn modelId="{BC4EA468-7FC4-41DE-83D8-E84C0B472CCE}" type="presParOf" srcId="{9A688BDD-6A64-4A49-80FF-7F217B6DE358}" destId="{B791C998-53FC-4B54-9AD7-DD4C724ECA1D}" srcOrd="0" destOrd="0" presId="urn:microsoft.com/office/officeart/2005/8/layout/process3"/>
    <dgm:cxn modelId="{626EF497-31BC-4AFC-AAFB-5DAE1E753DBA}" type="presParOf" srcId="{9A688BDD-6A64-4A49-80FF-7F217B6DE358}" destId="{6D499C57-E75E-4885-B2F7-83500BE1B08C}" srcOrd="1" destOrd="0" presId="urn:microsoft.com/office/officeart/2005/8/layout/process3"/>
    <dgm:cxn modelId="{EFA3D1A5-3120-4874-BD91-D8AD1865803E}" type="presParOf" srcId="{9A688BDD-6A64-4A49-80FF-7F217B6DE358}" destId="{B61C2472-DAF5-4804-8CB5-C4694F365340}"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BA39C11-326C-4C93-A1C3-137548558579}"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pt-BR"/>
        </a:p>
      </dgm:t>
    </dgm:pt>
    <dgm:pt modelId="{85F49455-41B7-47C8-9848-2358B5441315}">
      <dgm:prSet/>
      <dgm:spPr/>
      <dgm:t>
        <a:bodyPr/>
        <a:lstStyle/>
        <a:p>
          <a:pPr rtl="0"/>
          <a:r>
            <a:rPr lang="pt-BR" dirty="0" smtClean="0"/>
            <a:t>Capacitações já realizadas oferecidas aos trabalhadores:</a:t>
          </a:r>
          <a:endParaRPr lang="pt-BR" dirty="0"/>
        </a:p>
      </dgm:t>
    </dgm:pt>
    <dgm:pt modelId="{2EB9A3F3-3093-4FD7-9A05-E85463F0C164}" type="parTrans" cxnId="{99F98CD3-D108-41BA-BA9B-C5FFE726E093}">
      <dgm:prSet/>
      <dgm:spPr/>
      <dgm:t>
        <a:bodyPr/>
        <a:lstStyle/>
        <a:p>
          <a:endParaRPr lang="pt-BR"/>
        </a:p>
      </dgm:t>
    </dgm:pt>
    <dgm:pt modelId="{068021B5-4963-4685-AA28-E9B84CEB36EA}" type="sibTrans" cxnId="{99F98CD3-D108-41BA-BA9B-C5FFE726E093}">
      <dgm:prSet/>
      <dgm:spPr/>
      <dgm:t>
        <a:bodyPr/>
        <a:lstStyle/>
        <a:p>
          <a:endParaRPr lang="pt-BR"/>
        </a:p>
      </dgm:t>
    </dgm:pt>
    <dgm:pt modelId="{40F70E8B-A12C-493A-A141-A0F898803A4E}">
      <dgm:prSet/>
      <dgm:spPr/>
      <dgm:t>
        <a:bodyPr/>
        <a:lstStyle/>
        <a:p>
          <a:pPr rtl="0"/>
          <a:r>
            <a:rPr lang="pt-BR" dirty="0" smtClean="0"/>
            <a:t>Saúde do Trabalhador: LER/DORT; Saúde Mental e Trabalho; ACIDENTES DE TRABALHO; Legislação em Saúde do Trabalhador; Investigação de Óbito Relacionado ao Trabalho; Notificações em Saúde do Trabalhador; Trabalho Infantil/Efeitos do Trabalho Precoce; Violência/Ficha SINAN; Assédio Moral no Trabalho; </a:t>
          </a:r>
          <a:endParaRPr lang="pt-BR" dirty="0"/>
        </a:p>
      </dgm:t>
    </dgm:pt>
    <dgm:pt modelId="{B934628E-76CA-4E76-8CD0-57BAFA2191B2}" type="parTrans" cxnId="{564789B5-BEBE-42C9-A910-68D46BEFBE1D}">
      <dgm:prSet/>
      <dgm:spPr/>
      <dgm:t>
        <a:bodyPr/>
        <a:lstStyle/>
        <a:p>
          <a:endParaRPr lang="pt-BR"/>
        </a:p>
      </dgm:t>
    </dgm:pt>
    <dgm:pt modelId="{7DAC570C-1572-4039-B840-F0E2E27D20CD}" type="sibTrans" cxnId="{564789B5-BEBE-42C9-A910-68D46BEFBE1D}">
      <dgm:prSet/>
      <dgm:spPr/>
      <dgm:t>
        <a:bodyPr/>
        <a:lstStyle/>
        <a:p>
          <a:endParaRPr lang="pt-BR"/>
        </a:p>
      </dgm:t>
    </dgm:pt>
    <dgm:pt modelId="{3168E7F5-2FEE-4320-9FBD-DEB5247F442A}" type="pres">
      <dgm:prSet presAssocID="{EBA39C11-326C-4C93-A1C3-137548558579}" presName="linearFlow" presStyleCnt="0">
        <dgm:presLayoutVars>
          <dgm:dir/>
          <dgm:animLvl val="lvl"/>
          <dgm:resizeHandles val="exact"/>
        </dgm:presLayoutVars>
      </dgm:prSet>
      <dgm:spPr/>
      <dgm:t>
        <a:bodyPr/>
        <a:lstStyle/>
        <a:p>
          <a:endParaRPr lang="pt-BR"/>
        </a:p>
      </dgm:t>
    </dgm:pt>
    <dgm:pt modelId="{9A688BDD-6A64-4A49-80FF-7F217B6DE358}" type="pres">
      <dgm:prSet presAssocID="{85F49455-41B7-47C8-9848-2358B5441315}" presName="composite" presStyleCnt="0"/>
      <dgm:spPr/>
    </dgm:pt>
    <dgm:pt modelId="{B791C998-53FC-4B54-9AD7-DD4C724ECA1D}" type="pres">
      <dgm:prSet presAssocID="{85F49455-41B7-47C8-9848-2358B5441315}" presName="parTx" presStyleLbl="node1" presStyleIdx="0" presStyleCnt="1">
        <dgm:presLayoutVars>
          <dgm:chMax val="0"/>
          <dgm:chPref val="0"/>
          <dgm:bulletEnabled val="1"/>
        </dgm:presLayoutVars>
      </dgm:prSet>
      <dgm:spPr/>
      <dgm:t>
        <a:bodyPr/>
        <a:lstStyle/>
        <a:p>
          <a:endParaRPr lang="pt-BR"/>
        </a:p>
      </dgm:t>
    </dgm:pt>
    <dgm:pt modelId="{6D499C57-E75E-4885-B2F7-83500BE1B08C}" type="pres">
      <dgm:prSet presAssocID="{85F49455-41B7-47C8-9848-2358B5441315}" presName="parSh" presStyleLbl="node1" presStyleIdx="0" presStyleCnt="1"/>
      <dgm:spPr/>
      <dgm:t>
        <a:bodyPr/>
        <a:lstStyle/>
        <a:p>
          <a:endParaRPr lang="pt-BR"/>
        </a:p>
      </dgm:t>
    </dgm:pt>
    <dgm:pt modelId="{B61C2472-DAF5-4804-8CB5-C4694F365340}" type="pres">
      <dgm:prSet presAssocID="{85F49455-41B7-47C8-9848-2358B5441315}" presName="desTx" presStyleLbl="fgAcc1" presStyleIdx="0" presStyleCnt="1">
        <dgm:presLayoutVars>
          <dgm:bulletEnabled val="1"/>
        </dgm:presLayoutVars>
      </dgm:prSet>
      <dgm:spPr/>
      <dgm:t>
        <a:bodyPr/>
        <a:lstStyle/>
        <a:p>
          <a:endParaRPr lang="pt-BR"/>
        </a:p>
      </dgm:t>
    </dgm:pt>
  </dgm:ptLst>
  <dgm:cxnLst>
    <dgm:cxn modelId="{99F98CD3-D108-41BA-BA9B-C5FFE726E093}" srcId="{EBA39C11-326C-4C93-A1C3-137548558579}" destId="{85F49455-41B7-47C8-9848-2358B5441315}" srcOrd="0" destOrd="0" parTransId="{2EB9A3F3-3093-4FD7-9A05-E85463F0C164}" sibTransId="{068021B5-4963-4685-AA28-E9B84CEB36EA}"/>
    <dgm:cxn modelId="{DF4F838B-EE49-43FD-9382-357B94C7F527}" type="presOf" srcId="{EBA39C11-326C-4C93-A1C3-137548558579}" destId="{3168E7F5-2FEE-4320-9FBD-DEB5247F442A}" srcOrd="0" destOrd="0" presId="urn:microsoft.com/office/officeart/2005/8/layout/process3"/>
    <dgm:cxn modelId="{30F7358A-C536-45D5-A94F-788FC0905B0D}" type="presOf" srcId="{40F70E8B-A12C-493A-A141-A0F898803A4E}" destId="{B61C2472-DAF5-4804-8CB5-C4694F365340}" srcOrd="0" destOrd="0" presId="urn:microsoft.com/office/officeart/2005/8/layout/process3"/>
    <dgm:cxn modelId="{564789B5-BEBE-42C9-A910-68D46BEFBE1D}" srcId="{85F49455-41B7-47C8-9848-2358B5441315}" destId="{40F70E8B-A12C-493A-A141-A0F898803A4E}" srcOrd="0" destOrd="0" parTransId="{B934628E-76CA-4E76-8CD0-57BAFA2191B2}" sibTransId="{7DAC570C-1572-4039-B840-F0E2E27D20CD}"/>
    <dgm:cxn modelId="{53EDB85B-1730-4678-9A2F-433A60B83D61}" type="presOf" srcId="{85F49455-41B7-47C8-9848-2358B5441315}" destId="{B791C998-53FC-4B54-9AD7-DD4C724ECA1D}" srcOrd="0" destOrd="0" presId="urn:microsoft.com/office/officeart/2005/8/layout/process3"/>
    <dgm:cxn modelId="{95A5EEAB-B858-43C9-A58D-919128CD3B97}" type="presOf" srcId="{85F49455-41B7-47C8-9848-2358B5441315}" destId="{6D499C57-E75E-4885-B2F7-83500BE1B08C}" srcOrd="1" destOrd="0" presId="urn:microsoft.com/office/officeart/2005/8/layout/process3"/>
    <dgm:cxn modelId="{83DA65FE-A9C6-4676-8DBD-A15167F65BBE}" type="presParOf" srcId="{3168E7F5-2FEE-4320-9FBD-DEB5247F442A}" destId="{9A688BDD-6A64-4A49-80FF-7F217B6DE358}" srcOrd="0" destOrd="0" presId="urn:microsoft.com/office/officeart/2005/8/layout/process3"/>
    <dgm:cxn modelId="{D191A2E4-787D-4063-AAE7-8472A922351F}" type="presParOf" srcId="{9A688BDD-6A64-4A49-80FF-7F217B6DE358}" destId="{B791C998-53FC-4B54-9AD7-DD4C724ECA1D}" srcOrd="0" destOrd="0" presId="urn:microsoft.com/office/officeart/2005/8/layout/process3"/>
    <dgm:cxn modelId="{1F384CE3-9718-4EFD-AE25-1351E693C875}" type="presParOf" srcId="{9A688BDD-6A64-4A49-80FF-7F217B6DE358}" destId="{6D499C57-E75E-4885-B2F7-83500BE1B08C}" srcOrd="1" destOrd="0" presId="urn:microsoft.com/office/officeart/2005/8/layout/process3"/>
    <dgm:cxn modelId="{D8AEAEAD-588C-49CC-B563-11FE7C530642}" type="presParOf" srcId="{9A688BDD-6A64-4A49-80FF-7F217B6DE358}" destId="{B61C2472-DAF5-4804-8CB5-C4694F365340}"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32F35F8-FB44-4ACE-939E-8C6C15C5448C}"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pt-BR"/>
        </a:p>
      </dgm:t>
    </dgm:pt>
    <dgm:pt modelId="{CD4D3E69-E6A8-4633-B81B-30503B6CFCDB}">
      <dgm:prSet custT="1"/>
      <dgm:spPr/>
      <dgm:t>
        <a:bodyPr/>
        <a:lstStyle/>
        <a:p>
          <a:pPr rtl="0"/>
          <a:r>
            <a:rPr lang="pt-BR" sz="3600" dirty="0" smtClean="0"/>
            <a:t>Vigilância epidemiológica (SIST/ SINAN);</a:t>
          </a:r>
          <a:endParaRPr lang="pt-BR" sz="3600" dirty="0"/>
        </a:p>
      </dgm:t>
    </dgm:pt>
    <dgm:pt modelId="{A02BEE98-BCF4-4125-AD3A-DA6320B92DFD}" type="parTrans" cxnId="{02CC7299-72C7-4077-B956-C74EEA49AE19}">
      <dgm:prSet/>
      <dgm:spPr/>
      <dgm:t>
        <a:bodyPr/>
        <a:lstStyle/>
        <a:p>
          <a:endParaRPr lang="pt-BR" sz="3600"/>
        </a:p>
      </dgm:t>
    </dgm:pt>
    <dgm:pt modelId="{70627A07-8112-4909-8C38-44DF225CC94B}" type="sibTrans" cxnId="{02CC7299-72C7-4077-B956-C74EEA49AE19}">
      <dgm:prSet/>
      <dgm:spPr/>
      <dgm:t>
        <a:bodyPr/>
        <a:lstStyle/>
        <a:p>
          <a:endParaRPr lang="pt-BR" sz="3600"/>
        </a:p>
      </dgm:t>
    </dgm:pt>
    <dgm:pt modelId="{D8A5A2E1-9265-4053-8717-F53C3CD47E6E}">
      <dgm:prSet custT="1"/>
      <dgm:spPr/>
      <dgm:t>
        <a:bodyPr/>
        <a:lstStyle/>
        <a:p>
          <a:pPr rtl="0"/>
          <a:r>
            <a:rPr lang="pt-BR" sz="2800" dirty="0" smtClean="0"/>
            <a:t>Qualificação/ análise de dados</a:t>
          </a:r>
          <a:endParaRPr lang="pt-BR" sz="2800" dirty="0"/>
        </a:p>
      </dgm:t>
    </dgm:pt>
    <dgm:pt modelId="{9FEE3CAE-5C23-404B-8C66-5C405B7B7F41}" type="parTrans" cxnId="{1738189A-DE25-4267-86A4-A940E9FF508E}">
      <dgm:prSet/>
      <dgm:spPr/>
      <dgm:t>
        <a:bodyPr/>
        <a:lstStyle/>
        <a:p>
          <a:endParaRPr lang="pt-BR" sz="3600"/>
        </a:p>
      </dgm:t>
    </dgm:pt>
    <dgm:pt modelId="{77EF8F30-5F14-4A13-A0FC-2C5977C0A9E8}" type="sibTrans" cxnId="{1738189A-DE25-4267-86A4-A940E9FF508E}">
      <dgm:prSet/>
      <dgm:spPr/>
      <dgm:t>
        <a:bodyPr/>
        <a:lstStyle/>
        <a:p>
          <a:endParaRPr lang="pt-BR" sz="3600"/>
        </a:p>
      </dgm:t>
    </dgm:pt>
    <dgm:pt modelId="{F899883E-4050-4234-90CF-B61DDF5BF32E}">
      <dgm:prSet custT="1"/>
      <dgm:spPr/>
      <dgm:t>
        <a:bodyPr/>
        <a:lstStyle/>
        <a:p>
          <a:pPr rtl="0"/>
          <a:r>
            <a:rPr lang="pt-BR" sz="2800" dirty="0" smtClean="0"/>
            <a:t>Busca ativa e devolutiva dos casos</a:t>
          </a:r>
          <a:endParaRPr lang="pt-BR" sz="2800" dirty="0"/>
        </a:p>
      </dgm:t>
    </dgm:pt>
    <dgm:pt modelId="{B75032E7-B986-4663-BCF5-82FEA85DD50C}" type="parTrans" cxnId="{F456728E-B2D8-420C-8E87-D975A34E2714}">
      <dgm:prSet/>
      <dgm:spPr/>
      <dgm:t>
        <a:bodyPr/>
        <a:lstStyle/>
        <a:p>
          <a:endParaRPr lang="pt-BR" sz="3600"/>
        </a:p>
      </dgm:t>
    </dgm:pt>
    <dgm:pt modelId="{73A7D1EC-3033-45F8-9A52-B6F659F85F69}" type="sibTrans" cxnId="{F456728E-B2D8-420C-8E87-D975A34E2714}">
      <dgm:prSet/>
      <dgm:spPr/>
      <dgm:t>
        <a:bodyPr/>
        <a:lstStyle/>
        <a:p>
          <a:endParaRPr lang="pt-BR" sz="3600"/>
        </a:p>
      </dgm:t>
    </dgm:pt>
    <dgm:pt modelId="{2E7D9ABE-CC49-4D21-B708-D7E519645F4A}">
      <dgm:prSet custT="1"/>
      <dgm:spPr/>
      <dgm:t>
        <a:bodyPr/>
        <a:lstStyle/>
        <a:p>
          <a:pPr rtl="0"/>
          <a:r>
            <a:rPr lang="pt-BR" sz="2800" dirty="0" smtClean="0"/>
            <a:t>Investigação de Óbitos Relacionados ao Trabalho</a:t>
          </a:r>
          <a:endParaRPr lang="pt-BR" sz="2800" dirty="0"/>
        </a:p>
      </dgm:t>
    </dgm:pt>
    <dgm:pt modelId="{6E8C8B84-CF02-4F28-9F24-2292E9C6DCEC}" type="parTrans" cxnId="{DC24DCFC-C33A-43AE-80CB-7EF5D9CFBF8F}">
      <dgm:prSet/>
      <dgm:spPr/>
      <dgm:t>
        <a:bodyPr/>
        <a:lstStyle/>
        <a:p>
          <a:endParaRPr lang="pt-BR" sz="3200"/>
        </a:p>
      </dgm:t>
    </dgm:pt>
    <dgm:pt modelId="{609BD620-A8FA-45AB-A66C-E301AED3A667}" type="sibTrans" cxnId="{DC24DCFC-C33A-43AE-80CB-7EF5D9CFBF8F}">
      <dgm:prSet/>
      <dgm:spPr/>
      <dgm:t>
        <a:bodyPr/>
        <a:lstStyle/>
        <a:p>
          <a:endParaRPr lang="pt-BR" sz="3200"/>
        </a:p>
      </dgm:t>
    </dgm:pt>
    <dgm:pt modelId="{BED4587C-6281-47D8-9310-7639DBA23EC8}">
      <dgm:prSet custT="1"/>
      <dgm:spPr/>
      <dgm:t>
        <a:bodyPr/>
        <a:lstStyle/>
        <a:p>
          <a:pPr rtl="0"/>
          <a:r>
            <a:rPr lang="pt-BR" sz="2800" dirty="0" smtClean="0"/>
            <a:t>SIST – Sistema de Informação em Saúde do Trabalhador – criado e mantido pelo estado do Rio Grande do Sul;</a:t>
          </a:r>
          <a:endParaRPr lang="pt-BR" sz="2800" dirty="0"/>
        </a:p>
      </dgm:t>
    </dgm:pt>
    <dgm:pt modelId="{28561D44-3467-48BD-BD18-A368CBA5019C}" type="parTrans" cxnId="{855B74AE-7E46-4BEE-BF06-DC13B7A17F96}">
      <dgm:prSet/>
      <dgm:spPr/>
      <dgm:t>
        <a:bodyPr/>
        <a:lstStyle/>
        <a:p>
          <a:endParaRPr lang="pt-BR" sz="1600"/>
        </a:p>
      </dgm:t>
    </dgm:pt>
    <dgm:pt modelId="{7E59D6C0-E9A8-4660-ADC4-20CDBE93F471}" type="sibTrans" cxnId="{855B74AE-7E46-4BEE-BF06-DC13B7A17F96}">
      <dgm:prSet/>
      <dgm:spPr/>
      <dgm:t>
        <a:bodyPr/>
        <a:lstStyle/>
        <a:p>
          <a:endParaRPr lang="pt-BR" sz="1600"/>
        </a:p>
      </dgm:t>
    </dgm:pt>
    <dgm:pt modelId="{6D783857-CDF7-42F8-A6E6-F86B258308B9}">
      <dgm:prSet custT="1"/>
      <dgm:spPr/>
      <dgm:t>
        <a:bodyPr/>
        <a:lstStyle/>
        <a:p>
          <a:pPr rtl="0"/>
          <a:r>
            <a:rPr lang="pt-BR" sz="2800" dirty="0" smtClean="0"/>
            <a:t>SINAN – Sistema Nacional de Notificações e Agravos – Ministério da Saúde.</a:t>
          </a:r>
          <a:endParaRPr lang="pt-BR" sz="2800" dirty="0"/>
        </a:p>
      </dgm:t>
    </dgm:pt>
    <dgm:pt modelId="{CEB8BE86-E55D-411F-9143-A050B9B211CB}" type="parTrans" cxnId="{0F655EE4-D358-429D-A377-89A6395BA7C0}">
      <dgm:prSet/>
      <dgm:spPr/>
      <dgm:t>
        <a:bodyPr/>
        <a:lstStyle/>
        <a:p>
          <a:endParaRPr lang="pt-BR" sz="1600"/>
        </a:p>
      </dgm:t>
    </dgm:pt>
    <dgm:pt modelId="{D4472F87-16F1-4F44-A257-68C837B3986D}" type="sibTrans" cxnId="{0F655EE4-D358-429D-A377-89A6395BA7C0}">
      <dgm:prSet/>
      <dgm:spPr/>
      <dgm:t>
        <a:bodyPr/>
        <a:lstStyle/>
        <a:p>
          <a:endParaRPr lang="pt-BR" sz="1600"/>
        </a:p>
      </dgm:t>
    </dgm:pt>
    <dgm:pt modelId="{C49837AA-380F-4476-9D75-AE6B422A8776}" type="pres">
      <dgm:prSet presAssocID="{B32F35F8-FB44-4ACE-939E-8C6C15C5448C}" presName="linear" presStyleCnt="0">
        <dgm:presLayoutVars>
          <dgm:animLvl val="lvl"/>
          <dgm:resizeHandles val="exact"/>
        </dgm:presLayoutVars>
      </dgm:prSet>
      <dgm:spPr/>
      <dgm:t>
        <a:bodyPr/>
        <a:lstStyle/>
        <a:p>
          <a:endParaRPr lang="pt-BR"/>
        </a:p>
      </dgm:t>
    </dgm:pt>
    <dgm:pt modelId="{80D57FD2-D84B-47CC-B997-20D419BC4D5A}" type="pres">
      <dgm:prSet presAssocID="{CD4D3E69-E6A8-4633-B81B-30503B6CFCDB}" presName="parentText" presStyleLbl="node1" presStyleIdx="0" presStyleCnt="1">
        <dgm:presLayoutVars>
          <dgm:chMax val="0"/>
          <dgm:bulletEnabled val="1"/>
        </dgm:presLayoutVars>
      </dgm:prSet>
      <dgm:spPr/>
      <dgm:t>
        <a:bodyPr/>
        <a:lstStyle/>
        <a:p>
          <a:endParaRPr lang="pt-BR"/>
        </a:p>
      </dgm:t>
    </dgm:pt>
    <dgm:pt modelId="{E66122D6-BEED-408B-AD4A-61CAC8F7A77A}" type="pres">
      <dgm:prSet presAssocID="{CD4D3E69-E6A8-4633-B81B-30503B6CFCDB}" presName="childText" presStyleLbl="revTx" presStyleIdx="0" presStyleCnt="1" custScaleY="118767">
        <dgm:presLayoutVars>
          <dgm:bulletEnabled val="1"/>
        </dgm:presLayoutVars>
      </dgm:prSet>
      <dgm:spPr/>
      <dgm:t>
        <a:bodyPr/>
        <a:lstStyle/>
        <a:p>
          <a:endParaRPr lang="pt-BR"/>
        </a:p>
      </dgm:t>
    </dgm:pt>
  </dgm:ptLst>
  <dgm:cxnLst>
    <dgm:cxn modelId="{0F655EE4-D358-429D-A377-89A6395BA7C0}" srcId="{CD4D3E69-E6A8-4633-B81B-30503B6CFCDB}" destId="{6D783857-CDF7-42F8-A6E6-F86B258308B9}" srcOrd="1" destOrd="0" parTransId="{CEB8BE86-E55D-411F-9143-A050B9B211CB}" sibTransId="{D4472F87-16F1-4F44-A257-68C837B3986D}"/>
    <dgm:cxn modelId="{CA785E67-2A12-42D4-B930-E67895B70B6A}" type="presOf" srcId="{F899883E-4050-4234-90CF-B61DDF5BF32E}" destId="{E66122D6-BEED-408B-AD4A-61CAC8F7A77A}" srcOrd="0" destOrd="3" presId="urn:microsoft.com/office/officeart/2005/8/layout/vList2"/>
    <dgm:cxn modelId="{855B74AE-7E46-4BEE-BF06-DC13B7A17F96}" srcId="{CD4D3E69-E6A8-4633-B81B-30503B6CFCDB}" destId="{BED4587C-6281-47D8-9310-7639DBA23EC8}" srcOrd="0" destOrd="0" parTransId="{28561D44-3467-48BD-BD18-A368CBA5019C}" sibTransId="{7E59D6C0-E9A8-4660-ADC4-20CDBE93F471}"/>
    <dgm:cxn modelId="{41F0E5AD-25F6-44A1-8BA4-48B2BF66A4C8}" type="presOf" srcId="{2E7D9ABE-CC49-4D21-B708-D7E519645F4A}" destId="{E66122D6-BEED-408B-AD4A-61CAC8F7A77A}" srcOrd="0" destOrd="4" presId="urn:microsoft.com/office/officeart/2005/8/layout/vList2"/>
    <dgm:cxn modelId="{32D3A5D4-0190-4933-9568-A65D63A7D78A}" type="presOf" srcId="{B32F35F8-FB44-4ACE-939E-8C6C15C5448C}" destId="{C49837AA-380F-4476-9D75-AE6B422A8776}" srcOrd="0" destOrd="0" presId="urn:microsoft.com/office/officeart/2005/8/layout/vList2"/>
    <dgm:cxn modelId="{A7CB8C97-2F86-47ED-855E-58FB29C2F9A7}" type="presOf" srcId="{CD4D3E69-E6A8-4633-B81B-30503B6CFCDB}" destId="{80D57FD2-D84B-47CC-B997-20D419BC4D5A}" srcOrd="0" destOrd="0" presId="urn:microsoft.com/office/officeart/2005/8/layout/vList2"/>
    <dgm:cxn modelId="{1738189A-DE25-4267-86A4-A940E9FF508E}" srcId="{CD4D3E69-E6A8-4633-B81B-30503B6CFCDB}" destId="{D8A5A2E1-9265-4053-8717-F53C3CD47E6E}" srcOrd="2" destOrd="0" parTransId="{9FEE3CAE-5C23-404B-8C66-5C405B7B7F41}" sibTransId="{77EF8F30-5F14-4A13-A0FC-2C5977C0A9E8}"/>
    <dgm:cxn modelId="{5ACD4292-4D2B-43A4-A627-084789FFBEC7}" type="presOf" srcId="{D8A5A2E1-9265-4053-8717-F53C3CD47E6E}" destId="{E66122D6-BEED-408B-AD4A-61CAC8F7A77A}" srcOrd="0" destOrd="2" presId="urn:microsoft.com/office/officeart/2005/8/layout/vList2"/>
    <dgm:cxn modelId="{DC24DCFC-C33A-43AE-80CB-7EF5D9CFBF8F}" srcId="{CD4D3E69-E6A8-4633-B81B-30503B6CFCDB}" destId="{2E7D9ABE-CC49-4D21-B708-D7E519645F4A}" srcOrd="4" destOrd="0" parTransId="{6E8C8B84-CF02-4F28-9F24-2292E9C6DCEC}" sibTransId="{609BD620-A8FA-45AB-A66C-E301AED3A667}"/>
    <dgm:cxn modelId="{F456728E-B2D8-420C-8E87-D975A34E2714}" srcId="{CD4D3E69-E6A8-4633-B81B-30503B6CFCDB}" destId="{F899883E-4050-4234-90CF-B61DDF5BF32E}" srcOrd="3" destOrd="0" parTransId="{B75032E7-B986-4663-BCF5-82FEA85DD50C}" sibTransId="{73A7D1EC-3033-45F8-9A52-B6F659F85F69}"/>
    <dgm:cxn modelId="{919CFBF6-C7A5-4A89-8D31-8EAB6081C4CE}" type="presOf" srcId="{6D783857-CDF7-42F8-A6E6-F86B258308B9}" destId="{E66122D6-BEED-408B-AD4A-61CAC8F7A77A}" srcOrd="0" destOrd="1" presId="urn:microsoft.com/office/officeart/2005/8/layout/vList2"/>
    <dgm:cxn modelId="{02CC7299-72C7-4077-B956-C74EEA49AE19}" srcId="{B32F35F8-FB44-4ACE-939E-8C6C15C5448C}" destId="{CD4D3E69-E6A8-4633-B81B-30503B6CFCDB}" srcOrd="0" destOrd="0" parTransId="{A02BEE98-BCF4-4125-AD3A-DA6320B92DFD}" sibTransId="{70627A07-8112-4909-8C38-44DF225CC94B}"/>
    <dgm:cxn modelId="{09A99DB0-E26D-4A30-A8CB-B313557181AE}" type="presOf" srcId="{BED4587C-6281-47D8-9310-7639DBA23EC8}" destId="{E66122D6-BEED-408B-AD4A-61CAC8F7A77A}" srcOrd="0" destOrd="0" presId="urn:microsoft.com/office/officeart/2005/8/layout/vList2"/>
    <dgm:cxn modelId="{2E9AEE59-6FB8-45A5-BD12-39A632971102}" type="presParOf" srcId="{C49837AA-380F-4476-9D75-AE6B422A8776}" destId="{80D57FD2-D84B-47CC-B997-20D419BC4D5A}" srcOrd="0" destOrd="0" presId="urn:microsoft.com/office/officeart/2005/8/layout/vList2"/>
    <dgm:cxn modelId="{9F527E8D-7BD5-4AC0-BADA-D23D40B96107}" type="presParOf" srcId="{C49837AA-380F-4476-9D75-AE6B422A8776}" destId="{E66122D6-BEED-408B-AD4A-61CAC8F7A77A}"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BA39C11-326C-4C93-A1C3-137548558579}"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pt-BR"/>
        </a:p>
      </dgm:t>
    </dgm:pt>
    <dgm:pt modelId="{85F49455-41B7-47C8-9848-2358B5441315}">
      <dgm:prSet/>
      <dgm:spPr/>
      <dgm:t>
        <a:bodyPr/>
        <a:lstStyle/>
        <a:p>
          <a:pPr rtl="0"/>
          <a:r>
            <a:rPr lang="pt-BR" dirty="0" smtClean="0"/>
            <a:t>Vigilância aos ambientes e processos de trabalho:</a:t>
          </a:r>
          <a:endParaRPr lang="pt-BR" dirty="0"/>
        </a:p>
      </dgm:t>
    </dgm:pt>
    <dgm:pt modelId="{2EB9A3F3-3093-4FD7-9A05-E85463F0C164}" type="parTrans" cxnId="{99F98CD3-D108-41BA-BA9B-C5FFE726E093}">
      <dgm:prSet/>
      <dgm:spPr/>
      <dgm:t>
        <a:bodyPr/>
        <a:lstStyle/>
        <a:p>
          <a:endParaRPr lang="pt-BR"/>
        </a:p>
      </dgm:t>
    </dgm:pt>
    <dgm:pt modelId="{068021B5-4963-4685-AA28-E9B84CEB36EA}" type="sibTrans" cxnId="{99F98CD3-D108-41BA-BA9B-C5FFE726E093}">
      <dgm:prSet/>
      <dgm:spPr/>
      <dgm:t>
        <a:bodyPr/>
        <a:lstStyle/>
        <a:p>
          <a:endParaRPr lang="pt-BR"/>
        </a:p>
      </dgm:t>
    </dgm:pt>
    <dgm:pt modelId="{40F70E8B-A12C-493A-A141-A0F898803A4E}">
      <dgm:prSet/>
      <dgm:spPr/>
      <dgm:t>
        <a:bodyPr/>
        <a:lstStyle/>
        <a:p>
          <a:pPr rtl="0"/>
          <a:r>
            <a:rPr lang="pt-BR" dirty="0" smtClean="0"/>
            <a:t>Forças Tarefas: parcerias com MPT (Ministério Publico do Trabalho), ME (Ministério da Economia), CREA (Conselho Regional de Engenharia e Agronomia), Fiocruz, </a:t>
          </a:r>
          <a:r>
            <a:rPr lang="pt-BR" dirty="0" err="1" smtClean="0"/>
            <a:t>Fundacentro</a:t>
          </a:r>
          <a:r>
            <a:rPr lang="pt-BR" dirty="0" smtClean="0"/>
            <a:t>;</a:t>
          </a:r>
          <a:endParaRPr lang="pt-BR" dirty="0"/>
        </a:p>
      </dgm:t>
    </dgm:pt>
    <dgm:pt modelId="{B934628E-76CA-4E76-8CD0-57BAFA2191B2}" type="parTrans" cxnId="{564789B5-BEBE-42C9-A910-68D46BEFBE1D}">
      <dgm:prSet/>
      <dgm:spPr/>
      <dgm:t>
        <a:bodyPr/>
        <a:lstStyle/>
        <a:p>
          <a:endParaRPr lang="pt-BR"/>
        </a:p>
      </dgm:t>
    </dgm:pt>
    <dgm:pt modelId="{7DAC570C-1572-4039-B840-F0E2E27D20CD}" type="sibTrans" cxnId="{564789B5-BEBE-42C9-A910-68D46BEFBE1D}">
      <dgm:prSet/>
      <dgm:spPr/>
      <dgm:t>
        <a:bodyPr/>
        <a:lstStyle/>
        <a:p>
          <a:endParaRPr lang="pt-BR"/>
        </a:p>
      </dgm:t>
    </dgm:pt>
    <dgm:pt modelId="{E39F9938-DEC9-4987-9D58-C22961F7AE14}">
      <dgm:prSet/>
      <dgm:spPr/>
      <dgm:t>
        <a:bodyPr/>
        <a:lstStyle/>
        <a:p>
          <a:pPr rtl="0"/>
          <a:r>
            <a:rPr lang="pt-BR" dirty="0" smtClean="0"/>
            <a:t>Demandas da Vigilância Epidemiológica;</a:t>
          </a:r>
          <a:endParaRPr lang="pt-BR" dirty="0"/>
        </a:p>
      </dgm:t>
    </dgm:pt>
    <dgm:pt modelId="{771926A6-C986-4A83-AF5C-B6797DBF1A2E}" type="parTrans" cxnId="{375C94B7-C670-43A7-8D1D-25CFE3AE499A}">
      <dgm:prSet/>
      <dgm:spPr/>
      <dgm:t>
        <a:bodyPr/>
        <a:lstStyle/>
        <a:p>
          <a:endParaRPr lang="pt-BR"/>
        </a:p>
      </dgm:t>
    </dgm:pt>
    <dgm:pt modelId="{30D8E0A3-2493-4FEB-ADAC-A48FEC36A948}" type="sibTrans" cxnId="{375C94B7-C670-43A7-8D1D-25CFE3AE499A}">
      <dgm:prSet/>
      <dgm:spPr/>
      <dgm:t>
        <a:bodyPr/>
        <a:lstStyle/>
        <a:p>
          <a:endParaRPr lang="pt-BR"/>
        </a:p>
      </dgm:t>
    </dgm:pt>
    <dgm:pt modelId="{DB3D4348-4AD9-4D6B-964B-FD9066A04F02}">
      <dgm:prSet/>
      <dgm:spPr/>
      <dgm:t>
        <a:bodyPr/>
        <a:lstStyle/>
        <a:p>
          <a:pPr rtl="0"/>
          <a:r>
            <a:rPr lang="pt-BR" dirty="0" smtClean="0"/>
            <a:t>Investigação de Óbito;</a:t>
          </a:r>
          <a:endParaRPr lang="pt-BR" dirty="0"/>
        </a:p>
      </dgm:t>
    </dgm:pt>
    <dgm:pt modelId="{A9F0513D-F2B1-431D-9E68-F27DA11AD155}" type="parTrans" cxnId="{685E5429-893E-488E-BE13-D2DCBA3B6348}">
      <dgm:prSet/>
      <dgm:spPr/>
      <dgm:t>
        <a:bodyPr/>
        <a:lstStyle/>
        <a:p>
          <a:endParaRPr lang="pt-BR"/>
        </a:p>
      </dgm:t>
    </dgm:pt>
    <dgm:pt modelId="{1191A4DF-39D7-4233-B518-B63969B14A84}" type="sibTrans" cxnId="{685E5429-893E-488E-BE13-D2DCBA3B6348}">
      <dgm:prSet/>
      <dgm:spPr/>
      <dgm:t>
        <a:bodyPr/>
        <a:lstStyle/>
        <a:p>
          <a:endParaRPr lang="pt-BR"/>
        </a:p>
      </dgm:t>
    </dgm:pt>
    <dgm:pt modelId="{E1F90447-2EBC-4095-84A0-D03AC6517067}">
      <dgm:prSet/>
      <dgm:spPr/>
      <dgm:t>
        <a:bodyPr/>
        <a:lstStyle/>
        <a:p>
          <a:pPr rtl="0"/>
          <a:r>
            <a:rPr lang="pt-BR" dirty="0" smtClean="0"/>
            <a:t>Demanda da assistência;</a:t>
          </a:r>
          <a:endParaRPr lang="pt-BR" dirty="0"/>
        </a:p>
      </dgm:t>
    </dgm:pt>
    <dgm:pt modelId="{30B4ECCB-EE0F-47AE-960F-510BE45EEDBD}" type="parTrans" cxnId="{C18DCA72-E98C-4653-B09D-6674DEA01CDF}">
      <dgm:prSet/>
      <dgm:spPr/>
      <dgm:t>
        <a:bodyPr/>
        <a:lstStyle/>
        <a:p>
          <a:endParaRPr lang="pt-BR"/>
        </a:p>
      </dgm:t>
    </dgm:pt>
    <dgm:pt modelId="{26B86CEF-1825-4AB2-8127-088B3A1CED12}" type="sibTrans" cxnId="{C18DCA72-E98C-4653-B09D-6674DEA01CDF}">
      <dgm:prSet/>
      <dgm:spPr/>
      <dgm:t>
        <a:bodyPr/>
        <a:lstStyle/>
        <a:p>
          <a:endParaRPr lang="pt-BR"/>
        </a:p>
      </dgm:t>
    </dgm:pt>
    <dgm:pt modelId="{C852641E-BF3C-44E0-9951-68A7E9153B77}">
      <dgm:prSet/>
      <dgm:spPr/>
      <dgm:t>
        <a:bodyPr/>
        <a:lstStyle/>
        <a:p>
          <a:pPr rtl="0"/>
          <a:r>
            <a:rPr lang="pt-BR" dirty="0" smtClean="0"/>
            <a:t>Objetivo de melhorar as condições e processos de trabalho para reduzir o adoecimento do trabalhador.</a:t>
          </a:r>
          <a:endParaRPr lang="pt-BR" dirty="0"/>
        </a:p>
      </dgm:t>
    </dgm:pt>
    <dgm:pt modelId="{4670D66F-E323-4F11-8AC4-87E32C79D43D}" type="parTrans" cxnId="{C86F4D96-69F1-4D3E-BAA5-144404910425}">
      <dgm:prSet/>
      <dgm:spPr/>
      <dgm:t>
        <a:bodyPr/>
        <a:lstStyle/>
        <a:p>
          <a:endParaRPr lang="pt-BR"/>
        </a:p>
      </dgm:t>
    </dgm:pt>
    <dgm:pt modelId="{2CE85017-3BB2-445A-9C69-826C57FB2B58}" type="sibTrans" cxnId="{C86F4D96-69F1-4D3E-BAA5-144404910425}">
      <dgm:prSet/>
      <dgm:spPr/>
      <dgm:t>
        <a:bodyPr/>
        <a:lstStyle/>
        <a:p>
          <a:endParaRPr lang="pt-BR"/>
        </a:p>
      </dgm:t>
    </dgm:pt>
    <dgm:pt modelId="{C34AD2E5-3456-4E45-B291-847AB633F4A7}">
      <dgm:prSet/>
      <dgm:spPr/>
      <dgm:t>
        <a:bodyPr/>
        <a:lstStyle/>
        <a:p>
          <a:pPr rtl="0"/>
          <a:r>
            <a:rPr lang="pt-BR" dirty="0" smtClean="0"/>
            <a:t>Foco na proteção coletiva do trabalhador para não gerar adoecimentos.</a:t>
          </a:r>
          <a:endParaRPr lang="pt-BR" dirty="0"/>
        </a:p>
      </dgm:t>
    </dgm:pt>
    <dgm:pt modelId="{2208AC78-35B5-4618-A245-25745C8896B8}" type="parTrans" cxnId="{5F6A8663-6777-4826-81AA-70BA788E0FA3}">
      <dgm:prSet/>
      <dgm:spPr/>
      <dgm:t>
        <a:bodyPr/>
        <a:lstStyle/>
        <a:p>
          <a:endParaRPr lang="pt-BR"/>
        </a:p>
      </dgm:t>
    </dgm:pt>
    <dgm:pt modelId="{193AA251-01C9-43C7-ADEC-92A7B8EE4737}" type="sibTrans" cxnId="{5F6A8663-6777-4826-81AA-70BA788E0FA3}">
      <dgm:prSet/>
      <dgm:spPr/>
      <dgm:t>
        <a:bodyPr/>
        <a:lstStyle/>
        <a:p>
          <a:endParaRPr lang="pt-BR"/>
        </a:p>
      </dgm:t>
    </dgm:pt>
    <dgm:pt modelId="{3168E7F5-2FEE-4320-9FBD-DEB5247F442A}" type="pres">
      <dgm:prSet presAssocID="{EBA39C11-326C-4C93-A1C3-137548558579}" presName="linearFlow" presStyleCnt="0">
        <dgm:presLayoutVars>
          <dgm:dir/>
          <dgm:animLvl val="lvl"/>
          <dgm:resizeHandles val="exact"/>
        </dgm:presLayoutVars>
      </dgm:prSet>
      <dgm:spPr/>
      <dgm:t>
        <a:bodyPr/>
        <a:lstStyle/>
        <a:p>
          <a:endParaRPr lang="pt-BR"/>
        </a:p>
      </dgm:t>
    </dgm:pt>
    <dgm:pt modelId="{9A688BDD-6A64-4A49-80FF-7F217B6DE358}" type="pres">
      <dgm:prSet presAssocID="{85F49455-41B7-47C8-9848-2358B5441315}" presName="composite" presStyleCnt="0"/>
      <dgm:spPr/>
    </dgm:pt>
    <dgm:pt modelId="{B791C998-53FC-4B54-9AD7-DD4C724ECA1D}" type="pres">
      <dgm:prSet presAssocID="{85F49455-41B7-47C8-9848-2358B5441315}" presName="parTx" presStyleLbl="node1" presStyleIdx="0" presStyleCnt="1">
        <dgm:presLayoutVars>
          <dgm:chMax val="0"/>
          <dgm:chPref val="0"/>
          <dgm:bulletEnabled val="1"/>
        </dgm:presLayoutVars>
      </dgm:prSet>
      <dgm:spPr/>
      <dgm:t>
        <a:bodyPr/>
        <a:lstStyle/>
        <a:p>
          <a:endParaRPr lang="pt-BR"/>
        </a:p>
      </dgm:t>
    </dgm:pt>
    <dgm:pt modelId="{6D499C57-E75E-4885-B2F7-83500BE1B08C}" type="pres">
      <dgm:prSet presAssocID="{85F49455-41B7-47C8-9848-2358B5441315}" presName="parSh" presStyleLbl="node1" presStyleIdx="0" presStyleCnt="1"/>
      <dgm:spPr/>
      <dgm:t>
        <a:bodyPr/>
        <a:lstStyle/>
        <a:p>
          <a:endParaRPr lang="pt-BR"/>
        </a:p>
      </dgm:t>
    </dgm:pt>
    <dgm:pt modelId="{B61C2472-DAF5-4804-8CB5-C4694F365340}" type="pres">
      <dgm:prSet presAssocID="{85F49455-41B7-47C8-9848-2358B5441315}" presName="desTx" presStyleLbl="fgAcc1" presStyleIdx="0" presStyleCnt="1">
        <dgm:presLayoutVars>
          <dgm:bulletEnabled val="1"/>
        </dgm:presLayoutVars>
      </dgm:prSet>
      <dgm:spPr/>
      <dgm:t>
        <a:bodyPr/>
        <a:lstStyle/>
        <a:p>
          <a:endParaRPr lang="pt-BR"/>
        </a:p>
      </dgm:t>
    </dgm:pt>
  </dgm:ptLst>
  <dgm:cxnLst>
    <dgm:cxn modelId="{C86F4D96-69F1-4D3E-BAA5-144404910425}" srcId="{85F49455-41B7-47C8-9848-2358B5441315}" destId="{C852641E-BF3C-44E0-9951-68A7E9153B77}" srcOrd="4" destOrd="0" parTransId="{4670D66F-E323-4F11-8AC4-87E32C79D43D}" sibTransId="{2CE85017-3BB2-445A-9C69-826C57FB2B58}"/>
    <dgm:cxn modelId="{E7AE1CDD-3CCA-4ACA-B6A6-BCACFC3226C0}" type="presOf" srcId="{85F49455-41B7-47C8-9848-2358B5441315}" destId="{B791C998-53FC-4B54-9AD7-DD4C724ECA1D}" srcOrd="0" destOrd="0" presId="urn:microsoft.com/office/officeart/2005/8/layout/process3"/>
    <dgm:cxn modelId="{FF86D859-F29C-4438-9D09-B2BB3DFC964B}" type="presOf" srcId="{E39F9938-DEC9-4987-9D58-C22961F7AE14}" destId="{B61C2472-DAF5-4804-8CB5-C4694F365340}" srcOrd="0" destOrd="1" presId="urn:microsoft.com/office/officeart/2005/8/layout/process3"/>
    <dgm:cxn modelId="{99F98CD3-D108-41BA-BA9B-C5FFE726E093}" srcId="{EBA39C11-326C-4C93-A1C3-137548558579}" destId="{85F49455-41B7-47C8-9848-2358B5441315}" srcOrd="0" destOrd="0" parTransId="{2EB9A3F3-3093-4FD7-9A05-E85463F0C164}" sibTransId="{068021B5-4963-4685-AA28-E9B84CEB36EA}"/>
    <dgm:cxn modelId="{5F6A8663-6777-4826-81AA-70BA788E0FA3}" srcId="{85F49455-41B7-47C8-9848-2358B5441315}" destId="{C34AD2E5-3456-4E45-B291-847AB633F4A7}" srcOrd="5" destOrd="0" parTransId="{2208AC78-35B5-4618-A245-25745C8896B8}" sibTransId="{193AA251-01C9-43C7-ADEC-92A7B8EE4737}"/>
    <dgm:cxn modelId="{2DCA4F9A-FB53-49E6-BE86-8F309D0326DB}" type="presOf" srcId="{85F49455-41B7-47C8-9848-2358B5441315}" destId="{6D499C57-E75E-4885-B2F7-83500BE1B08C}" srcOrd="1" destOrd="0" presId="urn:microsoft.com/office/officeart/2005/8/layout/process3"/>
    <dgm:cxn modelId="{97B772CB-D6AC-45F4-A9A5-FF232ED61712}" type="presOf" srcId="{DB3D4348-4AD9-4D6B-964B-FD9066A04F02}" destId="{B61C2472-DAF5-4804-8CB5-C4694F365340}" srcOrd="0" destOrd="2" presId="urn:microsoft.com/office/officeart/2005/8/layout/process3"/>
    <dgm:cxn modelId="{334FE60B-7B25-41F7-A0D2-A5A8DBD16616}" type="presOf" srcId="{C852641E-BF3C-44E0-9951-68A7E9153B77}" destId="{B61C2472-DAF5-4804-8CB5-C4694F365340}" srcOrd="0" destOrd="4" presId="urn:microsoft.com/office/officeart/2005/8/layout/process3"/>
    <dgm:cxn modelId="{C7194ECC-90A1-4B53-ACDA-F0331C75DF86}" type="presOf" srcId="{E1F90447-2EBC-4095-84A0-D03AC6517067}" destId="{B61C2472-DAF5-4804-8CB5-C4694F365340}" srcOrd="0" destOrd="3" presId="urn:microsoft.com/office/officeart/2005/8/layout/process3"/>
    <dgm:cxn modelId="{564789B5-BEBE-42C9-A910-68D46BEFBE1D}" srcId="{85F49455-41B7-47C8-9848-2358B5441315}" destId="{40F70E8B-A12C-493A-A141-A0F898803A4E}" srcOrd="0" destOrd="0" parTransId="{B934628E-76CA-4E76-8CD0-57BAFA2191B2}" sibTransId="{7DAC570C-1572-4039-B840-F0E2E27D20CD}"/>
    <dgm:cxn modelId="{685E5429-893E-488E-BE13-D2DCBA3B6348}" srcId="{85F49455-41B7-47C8-9848-2358B5441315}" destId="{DB3D4348-4AD9-4D6B-964B-FD9066A04F02}" srcOrd="2" destOrd="0" parTransId="{A9F0513D-F2B1-431D-9E68-F27DA11AD155}" sibTransId="{1191A4DF-39D7-4233-B518-B63969B14A84}"/>
    <dgm:cxn modelId="{C18DCA72-E98C-4653-B09D-6674DEA01CDF}" srcId="{85F49455-41B7-47C8-9848-2358B5441315}" destId="{E1F90447-2EBC-4095-84A0-D03AC6517067}" srcOrd="3" destOrd="0" parTransId="{30B4ECCB-EE0F-47AE-960F-510BE45EEDBD}" sibTransId="{26B86CEF-1825-4AB2-8127-088B3A1CED12}"/>
    <dgm:cxn modelId="{1E301E2B-B016-4E19-9770-4375F1F132C3}" type="presOf" srcId="{C34AD2E5-3456-4E45-B291-847AB633F4A7}" destId="{B61C2472-DAF5-4804-8CB5-C4694F365340}" srcOrd="0" destOrd="5" presId="urn:microsoft.com/office/officeart/2005/8/layout/process3"/>
    <dgm:cxn modelId="{375C94B7-C670-43A7-8D1D-25CFE3AE499A}" srcId="{85F49455-41B7-47C8-9848-2358B5441315}" destId="{E39F9938-DEC9-4987-9D58-C22961F7AE14}" srcOrd="1" destOrd="0" parTransId="{771926A6-C986-4A83-AF5C-B6797DBF1A2E}" sibTransId="{30D8E0A3-2493-4FEB-ADAC-A48FEC36A948}"/>
    <dgm:cxn modelId="{706CC8A4-DA59-4B5F-9D45-17B45EC0F4B2}" type="presOf" srcId="{40F70E8B-A12C-493A-A141-A0F898803A4E}" destId="{B61C2472-DAF5-4804-8CB5-C4694F365340}" srcOrd="0" destOrd="0" presId="urn:microsoft.com/office/officeart/2005/8/layout/process3"/>
    <dgm:cxn modelId="{19AC01C2-82A1-49D9-9E33-215669D7C207}" type="presOf" srcId="{EBA39C11-326C-4C93-A1C3-137548558579}" destId="{3168E7F5-2FEE-4320-9FBD-DEB5247F442A}" srcOrd="0" destOrd="0" presId="urn:microsoft.com/office/officeart/2005/8/layout/process3"/>
    <dgm:cxn modelId="{27294D31-1ECC-4FE2-A99E-B07EB6ADDF83}" type="presParOf" srcId="{3168E7F5-2FEE-4320-9FBD-DEB5247F442A}" destId="{9A688BDD-6A64-4A49-80FF-7F217B6DE358}" srcOrd="0" destOrd="0" presId="urn:microsoft.com/office/officeart/2005/8/layout/process3"/>
    <dgm:cxn modelId="{1731EB0E-B14C-4839-BCEB-D0F78E7E6BAB}" type="presParOf" srcId="{9A688BDD-6A64-4A49-80FF-7F217B6DE358}" destId="{B791C998-53FC-4B54-9AD7-DD4C724ECA1D}" srcOrd="0" destOrd="0" presId="urn:microsoft.com/office/officeart/2005/8/layout/process3"/>
    <dgm:cxn modelId="{4EBAAC88-6874-43EE-BC80-E48C6D59A502}" type="presParOf" srcId="{9A688BDD-6A64-4A49-80FF-7F217B6DE358}" destId="{6D499C57-E75E-4885-B2F7-83500BE1B08C}" srcOrd="1" destOrd="0" presId="urn:microsoft.com/office/officeart/2005/8/layout/process3"/>
    <dgm:cxn modelId="{A910D21A-043A-4934-9774-760CD73D7330}" type="presParOf" srcId="{9A688BDD-6A64-4A49-80FF-7F217B6DE358}" destId="{B61C2472-DAF5-4804-8CB5-C4694F365340}"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BA39C11-326C-4C93-A1C3-137548558579}"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pt-BR"/>
        </a:p>
      </dgm:t>
    </dgm:pt>
    <dgm:pt modelId="{85F49455-41B7-47C8-9848-2358B5441315}">
      <dgm:prSet custT="1"/>
      <dgm:spPr/>
      <dgm:t>
        <a:bodyPr/>
        <a:lstStyle/>
        <a:p>
          <a:pPr rtl="0"/>
          <a:r>
            <a:rPr lang="pt-BR" sz="3200" dirty="0" smtClean="0"/>
            <a:t>Forças Tarefa</a:t>
          </a:r>
          <a:endParaRPr lang="pt-BR" sz="3200" dirty="0"/>
        </a:p>
      </dgm:t>
    </dgm:pt>
    <dgm:pt modelId="{2EB9A3F3-3093-4FD7-9A05-E85463F0C164}" type="parTrans" cxnId="{99F98CD3-D108-41BA-BA9B-C5FFE726E093}">
      <dgm:prSet/>
      <dgm:spPr/>
      <dgm:t>
        <a:bodyPr/>
        <a:lstStyle/>
        <a:p>
          <a:endParaRPr lang="pt-BR"/>
        </a:p>
      </dgm:t>
    </dgm:pt>
    <dgm:pt modelId="{068021B5-4963-4685-AA28-E9B84CEB36EA}" type="sibTrans" cxnId="{99F98CD3-D108-41BA-BA9B-C5FFE726E093}">
      <dgm:prSet/>
      <dgm:spPr/>
      <dgm:t>
        <a:bodyPr/>
        <a:lstStyle/>
        <a:p>
          <a:endParaRPr lang="pt-BR"/>
        </a:p>
      </dgm:t>
    </dgm:pt>
    <dgm:pt modelId="{40F70E8B-A12C-493A-A141-A0F898803A4E}">
      <dgm:prSet/>
      <dgm:spPr/>
      <dgm:t>
        <a:bodyPr/>
        <a:lstStyle/>
        <a:p>
          <a:pPr rtl="0"/>
          <a:r>
            <a:rPr lang="pt-BR" dirty="0" smtClean="0"/>
            <a:t>Parceria com MPT, ME, CREA, Fiocruz, </a:t>
          </a:r>
          <a:r>
            <a:rPr lang="pt-BR" dirty="0" err="1" smtClean="0"/>
            <a:t>Fundacentro</a:t>
          </a:r>
          <a:r>
            <a:rPr lang="pt-BR" dirty="0" smtClean="0"/>
            <a:t>;</a:t>
          </a:r>
          <a:endParaRPr lang="pt-BR" dirty="0"/>
        </a:p>
      </dgm:t>
    </dgm:pt>
    <dgm:pt modelId="{B934628E-76CA-4E76-8CD0-57BAFA2191B2}" type="parTrans" cxnId="{564789B5-BEBE-42C9-A910-68D46BEFBE1D}">
      <dgm:prSet/>
      <dgm:spPr/>
      <dgm:t>
        <a:bodyPr/>
        <a:lstStyle/>
        <a:p>
          <a:endParaRPr lang="pt-BR"/>
        </a:p>
      </dgm:t>
    </dgm:pt>
    <dgm:pt modelId="{7DAC570C-1572-4039-B840-F0E2E27D20CD}" type="sibTrans" cxnId="{564789B5-BEBE-42C9-A910-68D46BEFBE1D}">
      <dgm:prSet/>
      <dgm:spPr/>
      <dgm:t>
        <a:bodyPr/>
        <a:lstStyle/>
        <a:p>
          <a:endParaRPr lang="pt-BR"/>
        </a:p>
      </dgm:t>
    </dgm:pt>
    <dgm:pt modelId="{C852641E-BF3C-44E0-9951-68A7E9153B77}">
      <dgm:prSet/>
      <dgm:spPr/>
      <dgm:t>
        <a:bodyPr/>
        <a:lstStyle/>
        <a:p>
          <a:pPr rtl="0"/>
          <a:r>
            <a:rPr lang="pt-BR" dirty="0" smtClean="0"/>
            <a:t>Objetivo de melhorar as condições e processos de trabalho para reduzir o adoecimento do trabalhador.</a:t>
          </a:r>
          <a:endParaRPr lang="pt-BR" dirty="0"/>
        </a:p>
      </dgm:t>
    </dgm:pt>
    <dgm:pt modelId="{4670D66F-E323-4F11-8AC4-87E32C79D43D}" type="parTrans" cxnId="{C86F4D96-69F1-4D3E-BAA5-144404910425}">
      <dgm:prSet/>
      <dgm:spPr/>
      <dgm:t>
        <a:bodyPr/>
        <a:lstStyle/>
        <a:p>
          <a:endParaRPr lang="pt-BR"/>
        </a:p>
      </dgm:t>
    </dgm:pt>
    <dgm:pt modelId="{2CE85017-3BB2-445A-9C69-826C57FB2B58}" type="sibTrans" cxnId="{C86F4D96-69F1-4D3E-BAA5-144404910425}">
      <dgm:prSet/>
      <dgm:spPr/>
      <dgm:t>
        <a:bodyPr/>
        <a:lstStyle/>
        <a:p>
          <a:endParaRPr lang="pt-BR"/>
        </a:p>
      </dgm:t>
    </dgm:pt>
    <dgm:pt modelId="{C34AD2E5-3456-4E45-B291-847AB633F4A7}">
      <dgm:prSet/>
      <dgm:spPr/>
      <dgm:t>
        <a:bodyPr/>
        <a:lstStyle/>
        <a:p>
          <a:pPr rtl="0"/>
          <a:r>
            <a:rPr lang="pt-BR" dirty="0" smtClean="0"/>
            <a:t>Foco na proteção coletiva do trabalhador para não gerar adoecimentos.</a:t>
          </a:r>
          <a:endParaRPr lang="pt-BR" dirty="0"/>
        </a:p>
      </dgm:t>
    </dgm:pt>
    <dgm:pt modelId="{2208AC78-35B5-4618-A245-25745C8896B8}" type="parTrans" cxnId="{5F6A8663-6777-4826-81AA-70BA788E0FA3}">
      <dgm:prSet/>
      <dgm:spPr/>
      <dgm:t>
        <a:bodyPr/>
        <a:lstStyle/>
        <a:p>
          <a:endParaRPr lang="pt-BR"/>
        </a:p>
      </dgm:t>
    </dgm:pt>
    <dgm:pt modelId="{193AA251-01C9-43C7-ADEC-92A7B8EE4737}" type="sibTrans" cxnId="{5F6A8663-6777-4826-81AA-70BA788E0FA3}">
      <dgm:prSet/>
      <dgm:spPr/>
      <dgm:t>
        <a:bodyPr/>
        <a:lstStyle/>
        <a:p>
          <a:endParaRPr lang="pt-BR"/>
        </a:p>
      </dgm:t>
    </dgm:pt>
    <dgm:pt modelId="{349B288B-48C3-43E0-B2B6-87DA237F2329}">
      <dgm:prSet/>
      <dgm:spPr/>
      <dgm:t>
        <a:bodyPr/>
        <a:lstStyle/>
        <a:p>
          <a:pPr rtl="0"/>
          <a:r>
            <a:rPr lang="pt-BR" dirty="0" smtClean="0"/>
            <a:t>Parceria estabelecida entre o Ministério Público do Trabalho e o Estado do Rio Grande do Sul através de Termo de Cooperação Técnica.</a:t>
          </a:r>
          <a:endParaRPr lang="pt-BR" dirty="0"/>
        </a:p>
      </dgm:t>
    </dgm:pt>
    <dgm:pt modelId="{044CCACA-9F92-4B06-9C4F-68E07DE4631C}" type="parTrans" cxnId="{3DB4E0F1-D2F0-4660-B593-9842B25706C3}">
      <dgm:prSet/>
      <dgm:spPr/>
      <dgm:t>
        <a:bodyPr/>
        <a:lstStyle/>
        <a:p>
          <a:endParaRPr lang="pt-BR"/>
        </a:p>
      </dgm:t>
    </dgm:pt>
    <dgm:pt modelId="{7B650BE5-1B80-44A2-980C-617039B6E624}" type="sibTrans" cxnId="{3DB4E0F1-D2F0-4660-B593-9842B25706C3}">
      <dgm:prSet/>
      <dgm:spPr/>
      <dgm:t>
        <a:bodyPr/>
        <a:lstStyle/>
        <a:p>
          <a:endParaRPr lang="pt-BR"/>
        </a:p>
      </dgm:t>
    </dgm:pt>
    <dgm:pt modelId="{1DE785EB-EFC9-4AEB-995A-21A008E84847}">
      <dgm:prSet/>
      <dgm:spPr/>
      <dgm:t>
        <a:bodyPr/>
        <a:lstStyle/>
        <a:p>
          <a:pPr rtl="0"/>
          <a:r>
            <a:rPr lang="pt-BR" dirty="0" smtClean="0"/>
            <a:t>Modelo seguido em outros estados brasileiros.</a:t>
          </a:r>
          <a:endParaRPr lang="pt-BR" dirty="0"/>
        </a:p>
      </dgm:t>
    </dgm:pt>
    <dgm:pt modelId="{EDDCC57F-C8EC-4951-A652-B7BAD2158C27}" type="parTrans" cxnId="{165A43FC-0495-4C0C-AC2F-14E55D05DB5F}">
      <dgm:prSet/>
      <dgm:spPr/>
      <dgm:t>
        <a:bodyPr/>
        <a:lstStyle/>
        <a:p>
          <a:endParaRPr lang="pt-BR"/>
        </a:p>
      </dgm:t>
    </dgm:pt>
    <dgm:pt modelId="{5242A018-D42D-483F-BB0D-A6F65310B1A6}" type="sibTrans" cxnId="{165A43FC-0495-4C0C-AC2F-14E55D05DB5F}">
      <dgm:prSet/>
      <dgm:spPr/>
      <dgm:t>
        <a:bodyPr/>
        <a:lstStyle/>
        <a:p>
          <a:endParaRPr lang="pt-BR"/>
        </a:p>
      </dgm:t>
    </dgm:pt>
    <dgm:pt modelId="{93DAACD5-0084-4F2D-AC24-4CCD921E6F55}">
      <dgm:prSet/>
      <dgm:spPr/>
      <dgm:t>
        <a:bodyPr/>
        <a:lstStyle/>
        <a:p>
          <a:pPr rtl="0"/>
          <a:r>
            <a:rPr lang="pt-BR" dirty="0" smtClean="0"/>
            <a:t>RS foi pioneiro na parceria com o MPT e nas ações desenvolvidas em Frigoríficos, Hospitais e alguns setores agrícolas.</a:t>
          </a:r>
          <a:endParaRPr lang="pt-BR" dirty="0"/>
        </a:p>
      </dgm:t>
    </dgm:pt>
    <dgm:pt modelId="{04AED25E-BA22-4285-A274-EAD4EBCB8052}" type="parTrans" cxnId="{8BDAA3DD-AEB5-4EA2-8E30-0E9B3098FFA6}">
      <dgm:prSet/>
      <dgm:spPr/>
      <dgm:t>
        <a:bodyPr/>
        <a:lstStyle/>
        <a:p>
          <a:endParaRPr lang="pt-BR"/>
        </a:p>
      </dgm:t>
    </dgm:pt>
    <dgm:pt modelId="{D9C51757-D389-40CA-8E33-73CC7D814767}" type="sibTrans" cxnId="{8BDAA3DD-AEB5-4EA2-8E30-0E9B3098FFA6}">
      <dgm:prSet/>
      <dgm:spPr/>
      <dgm:t>
        <a:bodyPr/>
        <a:lstStyle/>
        <a:p>
          <a:endParaRPr lang="pt-BR"/>
        </a:p>
      </dgm:t>
    </dgm:pt>
    <dgm:pt modelId="{3168E7F5-2FEE-4320-9FBD-DEB5247F442A}" type="pres">
      <dgm:prSet presAssocID="{EBA39C11-326C-4C93-A1C3-137548558579}" presName="linearFlow" presStyleCnt="0">
        <dgm:presLayoutVars>
          <dgm:dir/>
          <dgm:animLvl val="lvl"/>
          <dgm:resizeHandles val="exact"/>
        </dgm:presLayoutVars>
      </dgm:prSet>
      <dgm:spPr/>
      <dgm:t>
        <a:bodyPr/>
        <a:lstStyle/>
        <a:p>
          <a:endParaRPr lang="pt-BR"/>
        </a:p>
      </dgm:t>
    </dgm:pt>
    <dgm:pt modelId="{9A688BDD-6A64-4A49-80FF-7F217B6DE358}" type="pres">
      <dgm:prSet presAssocID="{85F49455-41B7-47C8-9848-2358B5441315}" presName="composite" presStyleCnt="0"/>
      <dgm:spPr/>
    </dgm:pt>
    <dgm:pt modelId="{B791C998-53FC-4B54-9AD7-DD4C724ECA1D}" type="pres">
      <dgm:prSet presAssocID="{85F49455-41B7-47C8-9848-2358B5441315}" presName="parTx" presStyleLbl="node1" presStyleIdx="0" presStyleCnt="1">
        <dgm:presLayoutVars>
          <dgm:chMax val="0"/>
          <dgm:chPref val="0"/>
          <dgm:bulletEnabled val="1"/>
        </dgm:presLayoutVars>
      </dgm:prSet>
      <dgm:spPr/>
      <dgm:t>
        <a:bodyPr/>
        <a:lstStyle/>
        <a:p>
          <a:endParaRPr lang="pt-BR"/>
        </a:p>
      </dgm:t>
    </dgm:pt>
    <dgm:pt modelId="{6D499C57-E75E-4885-B2F7-83500BE1B08C}" type="pres">
      <dgm:prSet presAssocID="{85F49455-41B7-47C8-9848-2358B5441315}" presName="parSh" presStyleLbl="node1" presStyleIdx="0" presStyleCnt="1"/>
      <dgm:spPr/>
      <dgm:t>
        <a:bodyPr/>
        <a:lstStyle/>
        <a:p>
          <a:endParaRPr lang="pt-BR"/>
        </a:p>
      </dgm:t>
    </dgm:pt>
    <dgm:pt modelId="{B61C2472-DAF5-4804-8CB5-C4694F365340}" type="pres">
      <dgm:prSet presAssocID="{85F49455-41B7-47C8-9848-2358B5441315}" presName="desTx" presStyleLbl="fgAcc1" presStyleIdx="0" presStyleCnt="1">
        <dgm:presLayoutVars>
          <dgm:bulletEnabled val="1"/>
        </dgm:presLayoutVars>
      </dgm:prSet>
      <dgm:spPr/>
      <dgm:t>
        <a:bodyPr/>
        <a:lstStyle/>
        <a:p>
          <a:endParaRPr lang="pt-BR"/>
        </a:p>
      </dgm:t>
    </dgm:pt>
  </dgm:ptLst>
  <dgm:cxnLst>
    <dgm:cxn modelId="{C86F4D96-69F1-4D3E-BAA5-144404910425}" srcId="{85F49455-41B7-47C8-9848-2358B5441315}" destId="{C852641E-BF3C-44E0-9951-68A7E9153B77}" srcOrd="1" destOrd="0" parTransId="{4670D66F-E323-4F11-8AC4-87E32C79D43D}" sibTransId="{2CE85017-3BB2-445A-9C69-826C57FB2B58}"/>
    <dgm:cxn modelId="{165A43FC-0495-4C0C-AC2F-14E55D05DB5F}" srcId="{85F49455-41B7-47C8-9848-2358B5441315}" destId="{1DE785EB-EFC9-4AEB-995A-21A008E84847}" srcOrd="4" destOrd="0" parTransId="{EDDCC57F-C8EC-4951-A652-B7BAD2158C27}" sibTransId="{5242A018-D42D-483F-BB0D-A6F65310B1A6}"/>
    <dgm:cxn modelId="{99F98CD3-D108-41BA-BA9B-C5FFE726E093}" srcId="{EBA39C11-326C-4C93-A1C3-137548558579}" destId="{85F49455-41B7-47C8-9848-2358B5441315}" srcOrd="0" destOrd="0" parTransId="{2EB9A3F3-3093-4FD7-9A05-E85463F0C164}" sibTransId="{068021B5-4963-4685-AA28-E9B84CEB36EA}"/>
    <dgm:cxn modelId="{C2C4BC75-AF03-4108-9E6F-20D4CB3E414D}" type="presOf" srcId="{EBA39C11-326C-4C93-A1C3-137548558579}" destId="{3168E7F5-2FEE-4320-9FBD-DEB5247F442A}" srcOrd="0" destOrd="0" presId="urn:microsoft.com/office/officeart/2005/8/layout/process3"/>
    <dgm:cxn modelId="{D37CDD30-091A-498E-87AD-9C91A9F13A96}" type="presOf" srcId="{C34AD2E5-3456-4E45-B291-847AB633F4A7}" destId="{B61C2472-DAF5-4804-8CB5-C4694F365340}" srcOrd="0" destOrd="2" presId="urn:microsoft.com/office/officeart/2005/8/layout/process3"/>
    <dgm:cxn modelId="{5F6A8663-6777-4826-81AA-70BA788E0FA3}" srcId="{85F49455-41B7-47C8-9848-2358B5441315}" destId="{C34AD2E5-3456-4E45-B291-847AB633F4A7}" srcOrd="2" destOrd="0" parTransId="{2208AC78-35B5-4618-A245-25745C8896B8}" sibTransId="{193AA251-01C9-43C7-ADEC-92A7B8EE4737}"/>
    <dgm:cxn modelId="{CE3C6579-A504-4297-9118-E662BC25B527}" type="presOf" srcId="{85F49455-41B7-47C8-9848-2358B5441315}" destId="{B791C998-53FC-4B54-9AD7-DD4C724ECA1D}" srcOrd="0" destOrd="0" presId="urn:microsoft.com/office/officeart/2005/8/layout/process3"/>
    <dgm:cxn modelId="{564789B5-BEBE-42C9-A910-68D46BEFBE1D}" srcId="{85F49455-41B7-47C8-9848-2358B5441315}" destId="{40F70E8B-A12C-493A-A141-A0F898803A4E}" srcOrd="0" destOrd="0" parTransId="{B934628E-76CA-4E76-8CD0-57BAFA2191B2}" sibTransId="{7DAC570C-1572-4039-B840-F0E2E27D20CD}"/>
    <dgm:cxn modelId="{C0AD7E80-64F8-4A02-8A80-9BA940E4B0E8}" type="presOf" srcId="{1DE785EB-EFC9-4AEB-995A-21A008E84847}" destId="{B61C2472-DAF5-4804-8CB5-C4694F365340}" srcOrd="0" destOrd="4" presId="urn:microsoft.com/office/officeart/2005/8/layout/process3"/>
    <dgm:cxn modelId="{B826C1E0-2103-468A-870F-16DA2848717D}" type="presOf" srcId="{C852641E-BF3C-44E0-9951-68A7E9153B77}" destId="{B61C2472-DAF5-4804-8CB5-C4694F365340}" srcOrd="0" destOrd="1" presId="urn:microsoft.com/office/officeart/2005/8/layout/process3"/>
    <dgm:cxn modelId="{9EFCB781-D3AB-4078-BD85-7323B0762AB1}" type="presOf" srcId="{349B288B-48C3-43E0-B2B6-87DA237F2329}" destId="{B61C2472-DAF5-4804-8CB5-C4694F365340}" srcOrd="0" destOrd="3" presId="urn:microsoft.com/office/officeart/2005/8/layout/process3"/>
    <dgm:cxn modelId="{8B42DDC5-6B41-4271-8E96-B11C55237862}" type="presOf" srcId="{93DAACD5-0084-4F2D-AC24-4CCD921E6F55}" destId="{B61C2472-DAF5-4804-8CB5-C4694F365340}" srcOrd="0" destOrd="5" presId="urn:microsoft.com/office/officeart/2005/8/layout/process3"/>
    <dgm:cxn modelId="{3DB4E0F1-D2F0-4660-B593-9842B25706C3}" srcId="{85F49455-41B7-47C8-9848-2358B5441315}" destId="{349B288B-48C3-43E0-B2B6-87DA237F2329}" srcOrd="3" destOrd="0" parTransId="{044CCACA-9F92-4B06-9C4F-68E07DE4631C}" sibTransId="{7B650BE5-1B80-44A2-980C-617039B6E624}"/>
    <dgm:cxn modelId="{425EF473-7321-45A8-94C4-F67D89483E31}" type="presOf" srcId="{40F70E8B-A12C-493A-A141-A0F898803A4E}" destId="{B61C2472-DAF5-4804-8CB5-C4694F365340}" srcOrd="0" destOrd="0" presId="urn:microsoft.com/office/officeart/2005/8/layout/process3"/>
    <dgm:cxn modelId="{678AB749-DB9E-48FF-A99B-745CDC6996D5}" type="presOf" srcId="{85F49455-41B7-47C8-9848-2358B5441315}" destId="{6D499C57-E75E-4885-B2F7-83500BE1B08C}" srcOrd="1" destOrd="0" presId="urn:microsoft.com/office/officeart/2005/8/layout/process3"/>
    <dgm:cxn modelId="{8BDAA3DD-AEB5-4EA2-8E30-0E9B3098FFA6}" srcId="{85F49455-41B7-47C8-9848-2358B5441315}" destId="{93DAACD5-0084-4F2D-AC24-4CCD921E6F55}" srcOrd="5" destOrd="0" parTransId="{04AED25E-BA22-4285-A274-EAD4EBCB8052}" sibTransId="{D9C51757-D389-40CA-8E33-73CC7D814767}"/>
    <dgm:cxn modelId="{2A476C97-E98A-4044-A098-AC2D8590BA67}" type="presParOf" srcId="{3168E7F5-2FEE-4320-9FBD-DEB5247F442A}" destId="{9A688BDD-6A64-4A49-80FF-7F217B6DE358}" srcOrd="0" destOrd="0" presId="urn:microsoft.com/office/officeart/2005/8/layout/process3"/>
    <dgm:cxn modelId="{E185CE66-D7E7-4B8A-A6FF-108CD82F39BA}" type="presParOf" srcId="{9A688BDD-6A64-4A49-80FF-7F217B6DE358}" destId="{B791C998-53FC-4B54-9AD7-DD4C724ECA1D}" srcOrd="0" destOrd="0" presId="urn:microsoft.com/office/officeart/2005/8/layout/process3"/>
    <dgm:cxn modelId="{CB86D07A-35F9-4EA0-AA2D-FBC260406F58}" type="presParOf" srcId="{9A688BDD-6A64-4A49-80FF-7F217B6DE358}" destId="{6D499C57-E75E-4885-B2F7-83500BE1B08C}" srcOrd="1" destOrd="0" presId="urn:microsoft.com/office/officeart/2005/8/layout/process3"/>
    <dgm:cxn modelId="{7AAA2FE1-627D-4D1E-AD61-54CBD5CD0F44}" type="presParOf" srcId="{9A688BDD-6A64-4A49-80FF-7F217B6DE358}" destId="{B61C2472-DAF5-4804-8CB5-C4694F365340}"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32F35F8-FB44-4ACE-939E-8C6C15C5448C}"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pt-BR"/>
        </a:p>
      </dgm:t>
    </dgm:pt>
    <dgm:pt modelId="{F79B4B6B-7BD6-495D-B70D-A1D3A9522D61}">
      <dgm:prSet custT="1"/>
      <dgm:spPr/>
      <dgm:t>
        <a:bodyPr/>
        <a:lstStyle/>
        <a:p>
          <a:pPr rtl="0"/>
          <a:r>
            <a:rPr lang="pt-BR" sz="2800" dirty="0" smtClean="0"/>
            <a:t>Representações em ST (Comissões/ GT/ Conselhos/ Fóruns)</a:t>
          </a:r>
          <a:endParaRPr lang="pt-BR" sz="2800" dirty="0"/>
        </a:p>
      </dgm:t>
    </dgm:pt>
    <dgm:pt modelId="{24556E1F-FA14-44FB-B197-D6B7BAE902FC}" type="parTrans" cxnId="{53071E31-CC08-4D2C-8DF8-C219F56EF9CD}">
      <dgm:prSet/>
      <dgm:spPr/>
      <dgm:t>
        <a:bodyPr/>
        <a:lstStyle/>
        <a:p>
          <a:endParaRPr lang="pt-BR" sz="2800"/>
        </a:p>
      </dgm:t>
    </dgm:pt>
    <dgm:pt modelId="{EE5479B5-B339-436A-911D-199A0E1383D9}" type="sibTrans" cxnId="{53071E31-CC08-4D2C-8DF8-C219F56EF9CD}">
      <dgm:prSet/>
      <dgm:spPr/>
      <dgm:t>
        <a:bodyPr/>
        <a:lstStyle/>
        <a:p>
          <a:endParaRPr lang="pt-BR" sz="2800"/>
        </a:p>
      </dgm:t>
    </dgm:pt>
    <dgm:pt modelId="{B955C52E-86F0-46A5-92EF-BBC6EC594827}">
      <dgm:prSet custT="1"/>
      <dgm:spPr/>
      <dgm:t>
        <a:bodyPr/>
        <a:lstStyle/>
        <a:p>
          <a:pPr rtl="0"/>
          <a:r>
            <a:rPr lang="pt-BR" sz="2800" dirty="0" smtClean="0"/>
            <a:t>Comissão Inter setorial de Saúde do Trabalhador do Conselho Estadual de Saúde.</a:t>
          </a:r>
          <a:endParaRPr lang="pt-BR" sz="2800" dirty="0"/>
        </a:p>
      </dgm:t>
    </dgm:pt>
    <dgm:pt modelId="{060C7EE4-C960-4BFB-93E9-507872055741}" type="parTrans" cxnId="{BA1B4A4E-FC52-401F-8D70-042CFE4F0ACA}">
      <dgm:prSet/>
      <dgm:spPr/>
      <dgm:t>
        <a:bodyPr/>
        <a:lstStyle/>
        <a:p>
          <a:endParaRPr lang="pt-BR" sz="2400"/>
        </a:p>
      </dgm:t>
    </dgm:pt>
    <dgm:pt modelId="{1380C709-0ADF-40F0-8401-39E00DD77E2A}" type="sibTrans" cxnId="{BA1B4A4E-FC52-401F-8D70-042CFE4F0ACA}">
      <dgm:prSet/>
      <dgm:spPr/>
      <dgm:t>
        <a:bodyPr/>
        <a:lstStyle/>
        <a:p>
          <a:endParaRPr lang="pt-BR" sz="2400"/>
        </a:p>
      </dgm:t>
    </dgm:pt>
    <dgm:pt modelId="{A7D800DD-E37E-4EC7-95EF-14E693C6CEA5}">
      <dgm:prSet custT="1"/>
      <dgm:spPr/>
      <dgm:t>
        <a:bodyPr/>
        <a:lstStyle/>
        <a:p>
          <a:pPr rtl="0"/>
          <a:r>
            <a:rPr lang="pt-BR" sz="2800" dirty="0" smtClean="0"/>
            <a:t>Fórum Gaúcho de Combate aos Impactos dos Agrotóxicos</a:t>
          </a:r>
          <a:endParaRPr lang="pt-BR" sz="2800" dirty="0"/>
        </a:p>
      </dgm:t>
    </dgm:pt>
    <dgm:pt modelId="{634369D1-4160-4907-9336-A9AC6DD88088}" type="parTrans" cxnId="{82BAC050-080D-4F83-BAF8-A6B27662D1DC}">
      <dgm:prSet/>
      <dgm:spPr/>
      <dgm:t>
        <a:bodyPr/>
        <a:lstStyle/>
        <a:p>
          <a:endParaRPr lang="pt-BR" sz="2400"/>
        </a:p>
      </dgm:t>
    </dgm:pt>
    <dgm:pt modelId="{70584A62-EDC3-4318-B1CF-E2D6BE467B53}" type="sibTrans" cxnId="{82BAC050-080D-4F83-BAF8-A6B27662D1DC}">
      <dgm:prSet/>
      <dgm:spPr/>
      <dgm:t>
        <a:bodyPr/>
        <a:lstStyle/>
        <a:p>
          <a:endParaRPr lang="pt-BR" sz="2400"/>
        </a:p>
      </dgm:t>
    </dgm:pt>
    <dgm:pt modelId="{A64CEACC-1BFF-4EA7-9577-E1ACC5E750AA}">
      <dgm:prSet custT="1"/>
      <dgm:spPr/>
      <dgm:t>
        <a:bodyPr/>
        <a:lstStyle/>
        <a:p>
          <a:pPr rtl="0"/>
          <a:r>
            <a:rPr lang="pt-BR" sz="2800" dirty="0" smtClean="0"/>
            <a:t>Grupos de Técnicos de Trabalho: Vigilância em Saúde do Trabalhador, Psicólogos, Investigação de Óbito Relacionado ao trabalho;</a:t>
          </a:r>
          <a:endParaRPr lang="pt-BR" sz="2800" dirty="0"/>
        </a:p>
      </dgm:t>
    </dgm:pt>
    <dgm:pt modelId="{0DA4FAA2-E222-4187-9C3A-83AB85843BB7}" type="parTrans" cxnId="{E220A461-5C43-4347-8AD6-726666F58F98}">
      <dgm:prSet/>
      <dgm:spPr/>
      <dgm:t>
        <a:bodyPr/>
        <a:lstStyle/>
        <a:p>
          <a:endParaRPr lang="pt-BR" sz="2400"/>
        </a:p>
      </dgm:t>
    </dgm:pt>
    <dgm:pt modelId="{244826CF-A0C3-43F9-A47F-2511AC6A7A5B}" type="sibTrans" cxnId="{E220A461-5C43-4347-8AD6-726666F58F98}">
      <dgm:prSet/>
      <dgm:spPr/>
      <dgm:t>
        <a:bodyPr/>
        <a:lstStyle/>
        <a:p>
          <a:endParaRPr lang="pt-BR" sz="2400"/>
        </a:p>
      </dgm:t>
    </dgm:pt>
    <dgm:pt modelId="{D800BB1C-A3C9-44E7-9DC1-00BEE4F000EE}">
      <dgm:prSet custT="1"/>
      <dgm:spPr/>
      <dgm:t>
        <a:bodyPr/>
        <a:lstStyle/>
        <a:p>
          <a:pPr rtl="0"/>
          <a:endParaRPr lang="pt-BR" sz="2800" dirty="0"/>
        </a:p>
      </dgm:t>
    </dgm:pt>
    <dgm:pt modelId="{6D708FBB-2021-4F8F-B214-2DDE24B02FC9}" type="parTrans" cxnId="{1BD6D742-2A84-4C8D-A06B-899DBEF76EB9}">
      <dgm:prSet/>
      <dgm:spPr/>
      <dgm:t>
        <a:bodyPr/>
        <a:lstStyle/>
        <a:p>
          <a:endParaRPr lang="pt-BR" sz="2400"/>
        </a:p>
      </dgm:t>
    </dgm:pt>
    <dgm:pt modelId="{CE747ADA-5260-4066-BD79-C2A68A22B9EA}" type="sibTrans" cxnId="{1BD6D742-2A84-4C8D-A06B-899DBEF76EB9}">
      <dgm:prSet/>
      <dgm:spPr/>
      <dgm:t>
        <a:bodyPr/>
        <a:lstStyle/>
        <a:p>
          <a:endParaRPr lang="pt-BR" sz="2400"/>
        </a:p>
      </dgm:t>
    </dgm:pt>
    <dgm:pt modelId="{5C0EF9DC-9C51-431F-A779-2FEF4DC74230}">
      <dgm:prSet custT="1"/>
      <dgm:spPr/>
      <dgm:t>
        <a:bodyPr/>
        <a:lstStyle/>
        <a:p>
          <a:pPr rtl="0"/>
          <a:r>
            <a:rPr lang="pt-BR" sz="2800" dirty="0" smtClean="0"/>
            <a:t>Fórum Estadual de Prevenção e Erradicação do Trabalho Infantil e Proteção ao Trabalhador Adolescente – FEPETI - RS;</a:t>
          </a:r>
          <a:endParaRPr lang="pt-BR" sz="2800" dirty="0"/>
        </a:p>
      </dgm:t>
    </dgm:pt>
    <dgm:pt modelId="{61AD102E-6442-42C1-B764-4836204F388E}" type="parTrans" cxnId="{1ADFCFE6-D62E-4502-8108-8110D3326DAF}">
      <dgm:prSet/>
      <dgm:spPr/>
      <dgm:t>
        <a:bodyPr/>
        <a:lstStyle/>
        <a:p>
          <a:endParaRPr lang="pt-BR" sz="2400"/>
        </a:p>
      </dgm:t>
    </dgm:pt>
    <dgm:pt modelId="{8DD4FE53-4783-44AA-8D4D-7CE75F55E702}" type="sibTrans" cxnId="{1ADFCFE6-D62E-4502-8108-8110D3326DAF}">
      <dgm:prSet/>
      <dgm:spPr/>
      <dgm:t>
        <a:bodyPr/>
        <a:lstStyle/>
        <a:p>
          <a:endParaRPr lang="pt-BR" sz="2400"/>
        </a:p>
      </dgm:t>
    </dgm:pt>
    <dgm:pt modelId="{C49837AA-380F-4476-9D75-AE6B422A8776}" type="pres">
      <dgm:prSet presAssocID="{B32F35F8-FB44-4ACE-939E-8C6C15C5448C}" presName="linear" presStyleCnt="0">
        <dgm:presLayoutVars>
          <dgm:animLvl val="lvl"/>
          <dgm:resizeHandles val="exact"/>
        </dgm:presLayoutVars>
      </dgm:prSet>
      <dgm:spPr/>
      <dgm:t>
        <a:bodyPr/>
        <a:lstStyle/>
        <a:p>
          <a:endParaRPr lang="pt-BR"/>
        </a:p>
      </dgm:t>
    </dgm:pt>
    <dgm:pt modelId="{7E08F272-42F0-4D60-8568-1A03F191CB4E}" type="pres">
      <dgm:prSet presAssocID="{F79B4B6B-7BD6-495D-B70D-A1D3A9522D61}" presName="parentText" presStyleLbl="node1" presStyleIdx="0" presStyleCnt="1">
        <dgm:presLayoutVars>
          <dgm:chMax val="0"/>
          <dgm:bulletEnabled val="1"/>
        </dgm:presLayoutVars>
      </dgm:prSet>
      <dgm:spPr/>
      <dgm:t>
        <a:bodyPr/>
        <a:lstStyle/>
        <a:p>
          <a:endParaRPr lang="pt-BR"/>
        </a:p>
      </dgm:t>
    </dgm:pt>
    <dgm:pt modelId="{7AE8ADE5-1B31-44A8-AFFF-54A6494B05B1}" type="pres">
      <dgm:prSet presAssocID="{F79B4B6B-7BD6-495D-B70D-A1D3A9522D61}" presName="childText" presStyleLbl="revTx" presStyleIdx="0" presStyleCnt="1">
        <dgm:presLayoutVars>
          <dgm:bulletEnabled val="1"/>
        </dgm:presLayoutVars>
      </dgm:prSet>
      <dgm:spPr/>
      <dgm:t>
        <a:bodyPr/>
        <a:lstStyle/>
        <a:p>
          <a:endParaRPr lang="pt-BR"/>
        </a:p>
      </dgm:t>
    </dgm:pt>
  </dgm:ptLst>
  <dgm:cxnLst>
    <dgm:cxn modelId="{35AA1CE0-5A97-4050-A073-05B08F706C36}" type="presOf" srcId="{F79B4B6B-7BD6-495D-B70D-A1D3A9522D61}" destId="{7E08F272-42F0-4D60-8568-1A03F191CB4E}" srcOrd="0" destOrd="0" presId="urn:microsoft.com/office/officeart/2005/8/layout/vList2"/>
    <dgm:cxn modelId="{271B6C48-F64C-4071-9102-B6DE0906F5D1}" type="presOf" srcId="{D800BB1C-A3C9-44E7-9DC1-00BEE4F000EE}" destId="{7AE8ADE5-1B31-44A8-AFFF-54A6494B05B1}" srcOrd="0" destOrd="4" presId="urn:microsoft.com/office/officeart/2005/8/layout/vList2"/>
    <dgm:cxn modelId="{171D7219-0C6C-4BD6-8CDB-32D58C9EB913}" type="presOf" srcId="{A64CEACC-1BFF-4EA7-9577-E1ACC5E750AA}" destId="{7AE8ADE5-1B31-44A8-AFFF-54A6494B05B1}" srcOrd="0" destOrd="3" presId="urn:microsoft.com/office/officeart/2005/8/layout/vList2"/>
    <dgm:cxn modelId="{B11B5A63-A68C-44A9-8243-A25C8AE93BE7}" type="presOf" srcId="{B955C52E-86F0-46A5-92EF-BBC6EC594827}" destId="{7AE8ADE5-1B31-44A8-AFFF-54A6494B05B1}" srcOrd="0" destOrd="0" presId="urn:microsoft.com/office/officeart/2005/8/layout/vList2"/>
    <dgm:cxn modelId="{70BB272D-F48E-4B76-A275-102C9D47F4A1}" type="presOf" srcId="{5C0EF9DC-9C51-431F-A779-2FEF4DC74230}" destId="{7AE8ADE5-1B31-44A8-AFFF-54A6494B05B1}" srcOrd="0" destOrd="2" presId="urn:microsoft.com/office/officeart/2005/8/layout/vList2"/>
    <dgm:cxn modelId="{1BD6D742-2A84-4C8D-A06B-899DBEF76EB9}" srcId="{F79B4B6B-7BD6-495D-B70D-A1D3A9522D61}" destId="{D800BB1C-A3C9-44E7-9DC1-00BEE4F000EE}" srcOrd="4" destOrd="0" parTransId="{6D708FBB-2021-4F8F-B214-2DDE24B02FC9}" sibTransId="{CE747ADA-5260-4066-BD79-C2A68A22B9EA}"/>
    <dgm:cxn modelId="{1ADFCFE6-D62E-4502-8108-8110D3326DAF}" srcId="{F79B4B6B-7BD6-495D-B70D-A1D3A9522D61}" destId="{5C0EF9DC-9C51-431F-A779-2FEF4DC74230}" srcOrd="2" destOrd="0" parTransId="{61AD102E-6442-42C1-B764-4836204F388E}" sibTransId="{8DD4FE53-4783-44AA-8D4D-7CE75F55E702}"/>
    <dgm:cxn modelId="{BA1B4A4E-FC52-401F-8D70-042CFE4F0ACA}" srcId="{F79B4B6B-7BD6-495D-B70D-A1D3A9522D61}" destId="{B955C52E-86F0-46A5-92EF-BBC6EC594827}" srcOrd="0" destOrd="0" parTransId="{060C7EE4-C960-4BFB-93E9-507872055741}" sibTransId="{1380C709-0ADF-40F0-8401-39E00DD77E2A}"/>
    <dgm:cxn modelId="{E220A461-5C43-4347-8AD6-726666F58F98}" srcId="{F79B4B6B-7BD6-495D-B70D-A1D3A9522D61}" destId="{A64CEACC-1BFF-4EA7-9577-E1ACC5E750AA}" srcOrd="3" destOrd="0" parTransId="{0DA4FAA2-E222-4187-9C3A-83AB85843BB7}" sibTransId="{244826CF-A0C3-43F9-A47F-2511AC6A7A5B}"/>
    <dgm:cxn modelId="{B72DE950-00D5-46A6-817A-6AA0C3C96092}" type="presOf" srcId="{A7D800DD-E37E-4EC7-95EF-14E693C6CEA5}" destId="{7AE8ADE5-1B31-44A8-AFFF-54A6494B05B1}" srcOrd="0" destOrd="1" presId="urn:microsoft.com/office/officeart/2005/8/layout/vList2"/>
    <dgm:cxn modelId="{82BAC050-080D-4F83-BAF8-A6B27662D1DC}" srcId="{F79B4B6B-7BD6-495D-B70D-A1D3A9522D61}" destId="{A7D800DD-E37E-4EC7-95EF-14E693C6CEA5}" srcOrd="1" destOrd="0" parTransId="{634369D1-4160-4907-9336-A9AC6DD88088}" sibTransId="{70584A62-EDC3-4318-B1CF-E2D6BE467B53}"/>
    <dgm:cxn modelId="{175A795C-01A9-4FEC-A68F-E2DD4F6ADD82}" type="presOf" srcId="{B32F35F8-FB44-4ACE-939E-8C6C15C5448C}" destId="{C49837AA-380F-4476-9D75-AE6B422A8776}" srcOrd="0" destOrd="0" presId="urn:microsoft.com/office/officeart/2005/8/layout/vList2"/>
    <dgm:cxn modelId="{53071E31-CC08-4D2C-8DF8-C219F56EF9CD}" srcId="{B32F35F8-FB44-4ACE-939E-8C6C15C5448C}" destId="{F79B4B6B-7BD6-495D-B70D-A1D3A9522D61}" srcOrd="0" destOrd="0" parTransId="{24556E1F-FA14-44FB-B197-D6B7BAE902FC}" sibTransId="{EE5479B5-B339-436A-911D-199A0E1383D9}"/>
    <dgm:cxn modelId="{33F3B273-1A70-4D6D-8991-DD09793E4E67}" type="presParOf" srcId="{C49837AA-380F-4476-9D75-AE6B422A8776}" destId="{7E08F272-42F0-4D60-8568-1A03F191CB4E}" srcOrd="0" destOrd="0" presId="urn:microsoft.com/office/officeart/2005/8/layout/vList2"/>
    <dgm:cxn modelId="{369C9999-0A92-4F48-AE30-AD84746AE457}" type="presParOf" srcId="{C49837AA-380F-4476-9D75-AE6B422A8776}" destId="{7AE8ADE5-1B31-44A8-AFFF-54A6494B05B1}"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32F35F8-FB44-4ACE-939E-8C6C15C5448C}"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pt-BR"/>
        </a:p>
      </dgm:t>
    </dgm:pt>
    <dgm:pt modelId="{52D6D3F6-C710-4648-B6E3-A5DF86841A40}">
      <dgm:prSet custT="1"/>
      <dgm:spPr/>
      <dgm:t>
        <a:bodyPr/>
        <a:lstStyle/>
        <a:p>
          <a:pPr rtl="0"/>
          <a:r>
            <a:rPr lang="pt-BR" sz="3200" dirty="0" smtClean="0"/>
            <a:t>Projetos em Saúde do Trabalhador;</a:t>
          </a:r>
          <a:endParaRPr lang="pt-BR" sz="3200" dirty="0"/>
        </a:p>
      </dgm:t>
    </dgm:pt>
    <dgm:pt modelId="{4A4FDB1C-06B2-4AA1-A7CA-EEEE1A25D03D}" type="parTrans" cxnId="{066233DA-D308-41CF-A68B-758FB79FC0D3}">
      <dgm:prSet/>
      <dgm:spPr/>
      <dgm:t>
        <a:bodyPr/>
        <a:lstStyle/>
        <a:p>
          <a:endParaRPr lang="pt-BR" sz="3200"/>
        </a:p>
      </dgm:t>
    </dgm:pt>
    <dgm:pt modelId="{EE86E1DB-3DBB-4A49-9207-59CAF6313B2B}" type="sibTrans" cxnId="{066233DA-D308-41CF-A68B-758FB79FC0D3}">
      <dgm:prSet/>
      <dgm:spPr/>
      <dgm:t>
        <a:bodyPr/>
        <a:lstStyle/>
        <a:p>
          <a:endParaRPr lang="pt-BR" sz="3200"/>
        </a:p>
      </dgm:t>
    </dgm:pt>
    <dgm:pt modelId="{649101BD-4A5F-478A-85AF-336315B49121}">
      <dgm:prSet custT="1"/>
      <dgm:spPr/>
      <dgm:t>
        <a:bodyPr/>
        <a:lstStyle/>
        <a:p>
          <a:pPr rtl="0"/>
          <a:r>
            <a:rPr lang="pt-BR" sz="3200" dirty="0" smtClean="0"/>
            <a:t>Projeto </a:t>
          </a:r>
          <a:r>
            <a:rPr lang="pt-BR" sz="3200" dirty="0" err="1" smtClean="0"/>
            <a:t>Catavento</a:t>
          </a:r>
          <a:r>
            <a:rPr lang="pt-BR" sz="3200" dirty="0" smtClean="0"/>
            <a:t> – Trabalho Infantil</a:t>
          </a:r>
          <a:endParaRPr lang="pt-BR" sz="3200" dirty="0"/>
        </a:p>
      </dgm:t>
    </dgm:pt>
    <dgm:pt modelId="{C41C85D3-DDDB-46C5-8A01-0DD94F070D11}" type="parTrans" cxnId="{2CE432FE-F623-4595-AE87-8B94BD588EAA}">
      <dgm:prSet/>
      <dgm:spPr/>
      <dgm:t>
        <a:bodyPr/>
        <a:lstStyle/>
        <a:p>
          <a:endParaRPr lang="pt-BR" sz="2800"/>
        </a:p>
      </dgm:t>
    </dgm:pt>
    <dgm:pt modelId="{A5E86AC7-CE95-4637-8ED3-98C73E324F5A}" type="sibTrans" cxnId="{2CE432FE-F623-4595-AE87-8B94BD588EAA}">
      <dgm:prSet/>
      <dgm:spPr/>
      <dgm:t>
        <a:bodyPr/>
        <a:lstStyle/>
        <a:p>
          <a:endParaRPr lang="pt-BR" sz="2800"/>
        </a:p>
      </dgm:t>
    </dgm:pt>
    <dgm:pt modelId="{C3FAD9F4-8CDA-49D3-B1CC-64F805EBFFAF}">
      <dgm:prSet custT="1"/>
      <dgm:spPr/>
      <dgm:t>
        <a:bodyPr/>
        <a:lstStyle/>
        <a:p>
          <a:pPr rtl="0"/>
          <a:r>
            <a:rPr lang="pt-BR" sz="3200" dirty="0" smtClean="0"/>
            <a:t>Projeto Mente Sã Corpo São – Trabalhadores da Saúde</a:t>
          </a:r>
          <a:endParaRPr lang="pt-BR" sz="3200" dirty="0"/>
        </a:p>
      </dgm:t>
    </dgm:pt>
    <dgm:pt modelId="{AA4F9B8B-B26F-45C1-B468-522CD07A9E49}" type="parTrans" cxnId="{0EA05A30-FD50-40D4-BC6D-550C1596855B}">
      <dgm:prSet/>
      <dgm:spPr/>
      <dgm:t>
        <a:bodyPr/>
        <a:lstStyle/>
        <a:p>
          <a:endParaRPr lang="pt-BR" sz="2800"/>
        </a:p>
      </dgm:t>
    </dgm:pt>
    <dgm:pt modelId="{7D249603-CDAD-44A4-B7E0-4598CEC3AAFE}" type="sibTrans" cxnId="{0EA05A30-FD50-40D4-BC6D-550C1596855B}">
      <dgm:prSet/>
      <dgm:spPr/>
      <dgm:t>
        <a:bodyPr/>
        <a:lstStyle/>
        <a:p>
          <a:endParaRPr lang="pt-BR" sz="2800"/>
        </a:p>
      </dgm:t>
    </dgm:pt>
    <dgm:pt modelId="{7C7B5263-D21E-430B-B5D1-497C4BBD414E}">
      <dgm:prSet custT="1"/>
      <dgm:spPr/>
      <dgm:t>
        <a:bodyPr/>
        <a:lstStyle/>
        <a:p>
          <a:pPr rtl="0"/>
          <a:r>
            <a:rPr lang="pt-BR" sz="3200" dirty="0" smtClean="0"/>
            <a:t>Projeto Catadores – Parceria com a UFSM – Incubadora Social.</a:t>
          </a:r>
          <a:endParaRPr lang="pt-BR" sz="3200" dirty="0"/>
        </a:p>
      </dgm:t>
    </dgm:pt>
    <dgm:pt modelId="{96983EF2-5BB7-43AF-BA91-522849562750}" type="parTrans" cxnId="{059172A4-88EA-4900-89C7-2E667EE28268}">
      <dgm:prSet/>
      <dgm:spPr/>
      <dgm:t>
        <a:bodyPr/>
        <a:lstStyle/>
        <a:p>
          <a:endParaRPr lang="pt-BR" sz="2800"/>
        </a:p>
      </dgm:t>
    </dgm:pt>
    <dgm:pt modelId="{0A8908C0-6446-40BC-AFA9-B28BFC8D5773}" type="sibTrans" cxnId="{059172A4-88EA-4900-89C7-2E667EE28268}">
      <dgm:prSet/>
      <dgm:spPr/>
      <dgm:t>
        <a:bodyPr/>
        <a:lstStyle/>
        <a:p>
          <a:endParaRPr lang="pt-BR" sz="2800"/>
        </a:p>
      </dgm:t>
    </dgm:pt>
    <dgm:pt modelId="{C49837AA-380F-4476-9D75-AE6B422A8776}" type="pres">
      <dgm:prSet presAssocID="{B32F35F8-FB44-4ACE-939E-8C6C15C5448C}" presName="linear" presStyleCnt="0">
        <dgm:presLayoutVars>
          <dgm:animLvl val="lvl"/>
          <dgm:resizeHandles val="exact"/>
        </dgm:presLayoutVars>
      </dgm:prSet>
      <dgm:spPr/>
      <dgm:t>
        <a:bodyPr/>
        <a:lstStyle/>
        <a:p>
          <a:endParaRPr lang="pt-BR"/>
        </a:p>
      </dgm:t>
    </dgm:pt>
    <dgm:pt modelId="{AB188ACD-F423-481E-904F-4751C92FE765}" type="pres">
      <dgm:prSet presAssocID="{52D6D3F6-C710-4648-B6E3-A5DF86841A40}" presName="parentText" presStyleLbl="node1" presStyleIdx="0" presStyleCnt="1">
        <dgm:presLayoutVars>
          <dgm:chMax val="0"/>
          <dgm:bulletEnabled val="1"/>
        </dgm:presLayoutVars>
      </dgm:prSet>
      <dgm:spPr/>
      <dgm:t>
        <a:bodyPr/>
        <a:lstStyle/>
        <a:p>
          <a:endParaRPr lang="pt-BR"/>
        </a:p>
      </dgm:t>
    </dgm:pt>
    <dgm:pt modelId="{DE4BB47C-BA10-4473-8263-864328B3563E}" type="pres">
      <dgm:prSet presAssocID="{52D6D3F6-C710-4648-B6E3-A5DF86841A40}" presName="childText" presStyleLbl="revTx" presStyleIdx="0" presStyleCnt="1">
        <dgm:presLayoutVars>
          <dgm:bulletEnabled val="1"/>
        </dgm:presLayoutVars>
      </dgm:prSet>
      <dgm:spPr/>
      <dgm:t>
        <a:bodyPr/>
        <a:lstStyle/>
        <a:p>
          <a:endParaRPr lang="pt-BR"/>
        </a:p>
      </dgm:t>
    </dgm:pt>
  </dgm:ptLst>
  <dgm:cxnLst>
    <dgm:cxn modelId="{0EA05A30-FD50-40D4-BC6D-550C1596855B}" srcId="{52D6D3F6-C710-4648-B6E3-A5DF86841A40}" destId="{C3FAD9F4-8CDA-49D3-B1CC-64F805EBFFAF}" srcOrd="1" destOrd="0" parTransId="{AA4F9B8B-B26F-45C1-B468-522CD07A9E49}" sibTransId="{7D249603-CDAD-44A4-B7E0-4598CEC3AAFE}"/>
    <dgm:cxn modelId="{066233DA-D308-41CF-A68B-758FB79FC0D3}" srcId="{B32F35F8-FB44-4ACE-939E-8C6C15C5448C}" destId="{52D6D3F6-C710-4648-B6E3-A5DF86841A40}" srcOrd="0" destOrd="0" parTransId="{4A4FDB1C-06B2-4AA1-A7CA-EEEE1A25D03D}" sibTransId="{EE86E1DB-3DBB-4A49-9207-59CAF6313B2B}"/>
    <dgm:cxn modelId="{FC7139BF-38C1-477A-9D26-2181C46FD5A3}" type="presOf" srcId="{B32F35F8-FB44-4ACE-939E-8C6C15C5448C}" destId="{C49837AA-380F-4476-9D75-AE6B422A8776}" srcOrd="0" destOrd="0" presId="urn:microsoft.com/office/officeart/2005/8/layout/vList2"/>
    <dgm:cxn modelId="{60BA3E84-2B05-4EAF-9033-E73EE2335120}" type="presOf" srcId="{52D6D3F6-C710-4648-B6E3-A5DF86841A40}" destId="{AB188ACD-F423-481E-904F-4751C92FE765}" srcOrd="0" destOrd="0" presId="urn:microsoft.com/office/officeart/2005/8/layout/vList2"/>
    <dgm:cxn modelId="{2CE432FE-F623-4595-AE87-8B94BD588EAA}" srcId="{52D6D3F6-C710-4648-B6E3-A5DF86841A40}" destId="{649101BD-4A5F-478A-85AF-336315B49121}" srcOrd="0" destOrd="0" parTransId="{C41C85D3-DDDB-46C5-8A01-0DD94F070D11}" sibTransId="{A5E86AC7-CE95-4637-8ED3-98C73E324F5A}"/>
    <dgm:cxn modelId="{30E27103-D092-4969-9A04-6F42209847FB}" type="presOf" srcId="{649101BD-4A5F-478A-85AF-336315B49121}" destId="{DE4BB47C-BA10-4473-8263-864328B3563E}" srcOrd="0" destOrd="0" presId="urn:microsoft.com/office/officeart/2005/8/layout/vList2"/>
    <dgm:cxn modelId="{023BC37D-C457-4C8E-88BC-37C7C166B5AB}" type="presOf" srcId="{C3FAD9F4-8CDA-49D3-B1CC-64F805EBFFAF}" destId="{DE4BB47C-BA10-4473-8263-864328B3563E}" srcOrd="0" destOrd="1" presId="urn:microsoft.com/office/officeart/2005/8/layout/vList2"/>
    <dgm:cxn modelId="{C386CAFC-5073-444F-BE7C-632AA7D48D09}" type="presOf" srcId="{7C7B5263-D21E-430B-B5D1-497C4BBD414E}" destId="{DE4BB47C-BA10-4473-8263-864328B3563E}" srcOrd="0" destOrd="2" presId="urn:microsoft.com/office/officeart/2005/8/layout/vList2"/>
    <dgm:cxn modelId="{059172A4-88EA-4900-89C7-2E667EE28268}" srcId="{52D6D3F6-C710-4648-B6E3-A5DF86841A40}" destId="{7C7B5263-D21E-430B-B5D1-497C4BBD414E}" srcOrd="2" destOrd="0" parTransId="{96983EF2-5BB7-43AF-BA91-522849562750}" sibTransId="{0A8908C0-6446-40BC-AFA9-B28BFC8D5773}"/>
    <dgm:cxn modelId="{AF068F4E-D912-415D-8AAA-DC51FA6F4907}" type="presParOf" srcId="{C49837AA-380F-4476-9D75-AE6B422A8776}" destId="{AB188ACD-F423-481E-904F-4751C92FE765}" srcOrd="0" destOrd="0" presId="urn:microsoft.com/office/officeart/2005/8/layout/vList2"/>
    <dgm:cxn modelId="{61E587A7-484E-453B-B4A2-65C8AB13D4F3}" type="presParOf" srcId="{C49837AA-380F-4476-9D75-AE6B422A8776}" destId="{DE4BB47C-BA10-4473-8263-864328B3563E}"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28FC0E-9DDD-4CB6-883F-BAEAE287DC36}" type="doc">
      <dgm:prSet loTypeId="urn:microsoft.com/office/officeart/2005/8/layout/hList2" loCatId="picture" qsTypeId="urn:microsoft.com/office/officeart/2005/8/quickstyle/3d1" qsCatId="3D" csTypeId="urn:microsoft.com/office/officeart/2005/8/colors/accent1_2" csCatId="accent1" phldr="1"/>
      <dgm:spPr/>
      <dgm:t>
        <a:bodyPr/>
        <a:lstStyle/>
        <a:p>
          <a:endParaRPr lang="pt-BR"/>
        </a:p>
      </dgm:t>
    </dgm:pt>
    <dgm:pt modelId="{2FBD35C6-3D96-4470-9625-60A515EC02DB}">
      <dgm:prSet/>
      <dgm:spPr/>
      <dgm:t>
        <a:bodyPr/>
        <a:lstStyle/>
        <a:p>
          <a:pPr rtl="0"/>
          <a:r>
            <a:rPr lang="pt-BR" dirty="0" smtClean="0"/>
            <a:t>Serviço Regional de Referência que proporciona ao município sede destaque na região de saúde, disponibilizando serviços de média complexidade, proporcionando aos municípios da região referência técnica especializada nas temáticas de saúde do trabalhador, como preconizado pela Política Nacional de Saúde do Trabalhador e pela Política Estadual de Saúde do Trabalhador.</a:t>
          </a:r>
          <a:endParaRPr lang="pt-BR" dirty="0"/>
        </a:p>
      </dgm:t>
    </dgm:pt>
    <dgm:pt modelId="{B0A34AD0-C415-4941-B8DF-CE15E9A9B120}" type="parTrans" cxnId="{FCFA9723-46EF-49A3-9106-E35F7351A2CD}">
      <dgm:prSet/>
      <dgm:spPr/>
      <dgm:t>
        <a:bodyPr/>
        <a:lstStyle/>
        <a:p>
          <a:endParaRPr lang="pt-BR"/>
        </a:p>
      </dgm:t>
    </dgm:pt>
    <dgm:pt modelId="{ABAB5BCD-A67C-407C-BC38-09ABE8D707F7}" type="sibTrans" cxnId="{FCFA9723-46EF-49A3-9106-E35F7351A2CD}">
      <dgm:prSet/>
      <dgm:spPr/>
      <dgm:t>
        <a:bodyPr/>
        <a:lstStyle/>
        <a:p>
          <a:endParaRPr lang="pt-BR"/>
        </a:p>
      </dgm:t>
    </dgm:pt>
    <dgm:pt modelId="{FDAF2995-C505-4EDF-BEAF-FBA5F24ED133}">
      <dgm:prSet/>
      <dgm:spPr/>
      <dgm:t>
        <a:bodyPr/>
        <a:lstStyle/>
        <a:p>
          <a:pPr rtl="0"/>
          <a:r>
            <a:rPr lang="pt-BR" dirty="0" smtClean="0"/>
            <a:t>CEREST</a:t>
          </a:r>
          <a:endParaRPr lang="pt-BR" dirty="0"/>
        </a:p>
      </dgm:t>
    </dgm:pt>
    <dgm:pt modelId="{8BBD838A-25F6-44C6-8198-FCFCF9D7B547}" type="parTrans" cxnId="{5E6746E2-39FF-4325-AE11-292A265A4CD6}">
      <dgm:prSet/>
      <dgm:spPr/>
      <dgm:t>
        <a:bodyPr/>
        <a:lstStyle/>
        <a:p>
          <a:endParaRPr lang="pt-BR"/>
        </a:p>
      </dgm:t>
    </dgm:pt>
    <dgm:pt modelId="{BFF178BF-4062-4FEA-A784-263EBEB34D34}" type="sibTrans" cxnId="{5E6746E2-39FF-4325-AE11-292A265A4CD6}">
      <dgm:prSet/>
      <dgm:spPr/>
      <dgm:t>
        <a:bodyPr/>
        <a:lstStyle/>
        <a:p>
          <a:endParaRPr lang="pt-BR"/>
        </a:p>
      </dgm:t>
    </dgm:pt>
    <dgm:pt modelId="{DE4443FC-6715-4C76-91A3-E39C663E0727}" type="pres">
      <dgm:prSet presAssocID="{1528FC0E-9DDD-4CB6-883F-BAEAE287DC36}" presName="linearFlow" presStyleCnt="0">
        <dgm:presLayoutVars>
          <dgm:dir/>
          <dgm:animLvl val="lvl"/>
          <dgm:resizeHandles/>
        </dgm:presLayoutVars>
      </dgm:prSet>
      <dgm:spPr/>
      <dgm:t>
        <a:bodyPr/>
        <a:lstStyle/>
        <a:p>
          <a:endParaRPr lang="pt-BR"/>
        </a:p>
      </dgm:t>
    </dgm:pt>
    <dgm:pt modelId="{587ED5E5-9894-4269-A913-E609F8305E4B}" type="pres">
      <dgm:prSet presAssocID="{FDAF2995-C505-4EDF-BEAF-FBA5F24ED133}" presName="compositeNode" presStyleCnt="0">
        <dgm:presLayoutVars>
          <dgm:bulletEnabled val="1"/>
        </dgm:presLayoutVars>
      </dgm:prSet>
      <dgm:spPr/>
    </dgm:pt>
    <dgm:pt modelId="{5F3D0EFC-40A1-4A46-9DA9-8152D4D21AD6}" type="pres">
      <dgm:prSet presAssocID="{FDAF2995-C505-4EDF-BEAF-FBA5F24ED133}" presName="image" presStyleLbl="fgImgPlace1" presStyleIdx="0" presStyleCnt="1"/>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107" t="2411" r="-7107" b="2411"/>
          </a:stretch>
        </a:blipFill>
      </dgm:spPr>
    </dgm:pt>
    <dgm:pt modelId="{990AD9F1-513F-4489-8B26-5145E643627A}" type="pres">
      <dgm:prSet presAssocID="{FDAF2995-C505-4EDF-BEAF-FBA5F24ED133}" presName="childNode" presStyleLbl="node1" presStyleIdx="0" presStyleCnt="1">
        <dgm:presLayoutVars>
          <dgm:bulletEnabled val="1"/>
        </dgm:presLayoutVars>
      </dgm:prSet>
      <dgm:spPr/>
      <dgm:t>
        <a:bodyPr/>
        <a:lstStyle/>
        <a:p>
          <a:endParaRPr lang="pt-BR"/>
        </a:p>
      </dgm:t>
    </dgm:pt>
    <dgm:pt modelId="{4F8CD05C-29E8-46C4-B40E-F4B78B05CE7B}" type="pres">
      <dgm:prSet presAssocID="{FDAF2995-C505-4EDF-BEAF-FBA5F24ED133}" presName="parentNode" presStyleLbl="revTx" presStyleIdx="0" presStyleCnt="1">
        <dgm:presLayoutVars>
          <dgm:chMax val="0"/>
          <dgm:bulletEnabled val="1"/>
        </dgm:presLayoutVars>
      </dgm:prSet>
      <dgm:spPr/>
      <dgm:t>
        <a:bodyPr/>
        <a:lstStyle/>
        <a:p>
          <a:endParaRPr lang="pt-BR"/>
        </a:p>
      </dgm:t>
    </dgm:pt>
  </dgm:ptLst>
  <dgm:cxnLst>
    <dgm:cxn modelId="{5E6746E2-39FF-4325-AE11-292A265A4CD6}" srcId="{1528FC0E-9DDD-4CB6-883F-BAEAE287DC36}" destId="{FDAF2995-C505-4EDF-BEAF-FBA5F24ED133}" srcOrd="0" destOrd="0" parTransId="{8BBD838A-25F6-44C6-8198-FCFCF9D7B547}" sibTransId="{BFF178BF-4062-4FEA-A784-263EBEB34D34}"/>
    <dgm:cxn modelId="{FC0BB7CF-6FBB-4422-9D70-F3C752DC5F29}" type="presOf" srcId="{2FBD35C6-3D96-4470-9625-60A515EC02DB}" destId="{990AD9F1-513F-4489-8B26-5145E643627A}" srcOrd="0" destOrd="0" presId="urn:microsoft.com/office/officeart/2005/8/layout/hList2"/>
    <dgm:cxn modelId="{12DB9587-A4E3-431F-82F9-5651FC140871}" type="presOf" srcId="{1528FC0E-9DDD-4CB6-883F-BAEAE287DC36}" destId="{DE4443FC-6715-4C76-91A3-E39C663E0727}" srcOrd="0" destOrd="0" presId="urn:microsoft.com/office/officeart/2005/8/layout/hList2"/>
    <dgm:cxn modelId="{F6366C10-F952-496C-9FE6-28C5BE833F1B}" type="presOf" srcId="{FDAF2995-C505-4EDF-BEAF-FBA5F24ED133}" destId="{4F8CD05C-29E8-46C4-B40E-F4B78B05CE7B}" srcOrd="0" destOrd="0" presId="urn:microsoft.com/office/officeart/2005/8/layout/hList2"/>
    <dgm:cxn modelId="{FCFA9723-46EF-49A3-9106-E35F7351A2CD}" srcId="{FDAF2995-C505-4EDF-BEAF-FBA5F24ED133}" destId="{2FBD35C6-3D96-4470-9625-60A515EC02DB}" srcOrd="0" destOrd="0" parTransId="{B0A34AD0-C415-4941-B8DF-CE15E9A9B120}" sibTransId="{ABAB5BCD-A67C-407C-BC38-09ABE8D707F7}"/>
    <dgm:cxn modelId="{EE9F2710-359D-421D-ADC2-612AC88CD883}" type="presParOf" srcId="{DE4443FC-6715-4C76-91A3-E39C663E0727}" destId="{587ED5E5-9894-4269-A913-E609F8305E4B}" srcOrd="0" destOrd="0" presId="urn:microsoft.com/office/officeart/2005/8/layout/hList2"/>
    <dgm:cxn modelId="{369D31F7-A9C1-4615-BBC7-4A0FDEF878D4}" type="presParOf" srcId="{587ED5E5-9894-4269-A913-E609F8305E4B}" destId="{5F3D0EFC-40A1-4A46-9DA9-8152D4D21AD6}" srcOrd="0" destOrd="0" presId="urn:microsoft.com/office/officeart/2005/8/layout/hList2"/>
    <dgm:cxn modelId="{704CD604-6280-42A9-8F79-37263018ABF8}" type="presParOf" srcId="{587ED5E5-9894-4269-A913-E609F8305E4B}" destId="{990AD9F1-513F-4489-8B26-5145E643627A}" srcOrd="1" destOrd="0" presId="urn:microsoft.com/office/officeart/2005/8/layout/hList2"/>
    <dgm:cxn modelId="{D43BCB01-117F-4BE8-BDC8-C30585F8E30F}" type="presParOf" srcId="{587ED5E5-9894-4269-A913-E609F8305E4B}" destId="{4F8CD05C-29E8-46C4-B40E-F4B78B05CE7B}"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BA39C11-326C-4C93-A1C3-137548558579}"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pt-BR"/>
        </a:p>
      </dgm:t>
    </dgm:pt>
    <dgm:pt modelId="{85F49455-41B7-47C8-9848-2358B5441315}">
      <dgm:prSet/>
      <dgm:spPr/>
      <dgm:t>
        <a:bodyPr/>
        <a:lstStyle/>
        <a:p>
          <a:pPr rtl="0"/>
          <a:r>
            <a:rPr lang="pt-BR" dirty="0" smtClean="0"/>
            <a:t>Ações:</a:t>
          </a:r>
          <a:endParaRPr lang="pt-BR" dirty="0"/>
        </a:p>
      </dgm:t>
    </dgm:pt>
    <dgm:pt modelId="{2EB9A3F3-3093-4FD7-9A05-E85463F0C164}" type="parTrans" cxnId="{99F98CD3-D108-41BA-BA9B-C5FFE726E093}">
      <dgm:prSet/>
      <dgm:spPr/>
      <dgm:t>
        <a:bodyPr/>
        <a:lstStyle/>
        <a:p>
          <a:endParaRPr lang="pt-BR"/>
        </a:p>
      </dgm:t>
    </dgm:pt>
    <dgm:pt modelId="{068021B5-4963-4685-AA28-E9B84CEB36EA}" type="sibTrans" cxnId="{99F98CD3-D108-41BA-BA9B-C5FFE726E093}">
      <dgm:prSet/>
      <dgm:spPr/>
      <dgm:t>
        <a:bodyPr/>
        <a:lstStyle/>
        <a:p>
          <a:endParaRPr lang="pt-BR"/>
        </a:p>
      </dgm:t>
    </dgm:pt>
    <dgm:pt modelId="{40F70E8B-A12C-493A-A141-A0F898803A4E}">
      <dgm:prSet/>
      <dgm:spPr/>
      <dgm:t>
        <a:bodyPr/>
        <a:lstStyle/>
        <a:p>
          <a:pPr rtl="0"/>
          <a:r>
            <a:rPr lang="pt-BR" dirty="0" err="1" smtClean="0"/>
            <a:t>Matriciamento</a:t>
          </a:r>
          <a:r>
            <a:rPr lang="pt-BR" dirty="0" smtClean="0"/>
            <a:t>;</a:t>
          </a:r>
          <a:endParaRPr lang="pt-BR" dirty="0"/>
        </a:p>
      </dgm:t>
    </dgm:pt>
    <dgm:pt modelId="{B934628E-76CA-4E76-8CD0-57BAFA2191B2}" type="parTrans" cxnId="{564789B5-BEBE-42C9-A910-68D46BEFBE1D}">
      <dgm:prSet/>
      <dgm:spPr/>
      <dgm:t>
        <a:bodyPr/>
        <a:lstStyle/>
        <a:p>
          <a:endParaRPr lang="pt-BR"/>
        </a:p>
      </dgm:t>
    </dgm:pt>
    <dgm:pt modelId="{7DAC570C-1572-4039-B840-F0E2E27D20CD}" type="sibTrans" cxnId="{564789B5-BEBE-42C9-A910-68D46BEFBE1D}">
      <dgm:prSet/>
      <dgm:spPr/>
      <dgm:t>
        <a:bodyPr/>
        <a:lstStyle/>
        <a:p>
          <a:endParaRPr lang="pt-BR"/>
        </a:p>
      </dgm:t>
    </dgm:pt>
    <dgm:pt modelId="{F5454ABE-9032-4215-B98A-640F06B32A58}">
      <dgm:prSet/>
      <dgm:spPr/>
      <dgm:t>
        <a:bodyPr/>
        <a:lstStyle/>
        <a:p>
          <a:pPr rtl="0"/>
          <a:r>
            <a:rPr lang="pt-BR" dirty="0" smtClean="0"/>
            <a:t>Avaliação;</a:t>
          </a:r>
          <a:endParaRPr lang="pt-BR" dirty="0"/>
        </a:p>
      </dgm:t>
    </dgm:pt>
    <dgm:pt modelId="{B314929B-A800-413E-9A7F-51E74E77B094}" type="parTrans" cxnId="{242429EA-7F0B-4787-A650-9AA42D73C36F}">
      <dgm:prSet/>
      <dgm:spPr/>
      <dgm:t>
        <a:bodyPr/>
        <a:lstStyle/>
        <a:p>
          <a:endParaRPr lang="pt-BR"/>
        </a:p>
      </dgm:t>
    </dgm:pt>
    <dgm:pt modelId="{E3D12BB7-2B44-43A0-9ACC-BC94B7A1543B}" type="sibTrans" cxnId="{242429EA-7F0B-4787-A650-9AA42D73C36F}">
      <dgm:prSet/>
      <dgm:spPr/>
      <dgm:t>
        <a:bodyPr/>
        <a:lstStyle/>
        <a:p>
          <a:endParaRPr lang="pt-BR"/>
        </a:p>
      </dgm:t>
    </dgm:pt>
    <dgm:pt modelId="{0A5E0A54-E09D-417C-92FC-607CCB3880FF}">
      <dgm:prSet/>
      <dgm:spPr/>
      <dgm:t>
        <a:bodyPr/>
        <a:lstStyle/>
        <a:p>
          <a:pPr rtl="0"/>
          <a:r>
            <a:rPr lang="pt-BR" dirty="0" smtClean="0"/>
            <a:t>Acolhimento;</a:t>
          </a:r>
          <a:endParaRPr lang="pt-BR" dirty="0"/>
        </a:p>
      </dgm:t>
    </dgm:pt>
    <dgm:pt modelId="{5F9391F0-86D8-4676-B1C9-CABAD1FC3CBF}" type="parTrans" cxnId="{EEB539B5-BED7-47C1-BC66-ACF5CA27F997}">
      <dgm:prSet/>
      <dgm:spPr/>
      <dgm:t>
        <a:bodyPr/>
        <a:lstStyle/>
        <a:p>
          <a:endParaRPr lang="pt-BR"/>
        </a:p>
      </dgm:t>
    </dgm:pt>
    <dgm:pt modelId="{8266C795-5F3B-484B-9A91-2F4D44D1D8C3}" type="sibTrans" cxnId="{EEB539B5-BED7-47C1-BC66-ACF5CA27F997}">
      <dgm:prSet/>
      <dgm:spPr/>
      <dgm:t>
        <a:bodyPr/>
        <a:lstStyle/>
        <a:p>
          <a:endParaRPr lang="pt-BR"/>
        </a:p>
      </dgm:t>
    </dgm:pt>
    <dgm:pt modelId="{A6E7423D-2D40-4658-84C3-87C6E45A5714}">
      <dgm:prSet/>
      <dgm:spPr/>
      <dgm:t>
        <a:bodyPr/>
        <a:lstStyle/>
        <a:p>
          <a:pPr rtl="0"/>
          <a:r>
            <a:rPr lang="pt-BR" dirty="0" smtClean="0"/>
            <a:t>Acompanhamento/reabilitação;</a:t>
          </a:r>
          <a:endParaRPr lang="pt-BR" dirty="0"/>
        </a:p>
      </dgm:t>
    </dgm:pt>
    <dgm:pt modelId="{10BBDA3C-5C74-4767-AC88-96698A7DB1DE}" type="parTrans" cxnId="{5FEE1A2B-DC19-4B78-897D-86F7CD6664C5}">
      <dgm:prSet/>
      <dgm:spPr/>
      <dgm:t>
        <a:bodyPr/>
        <a:lstStyle/>
        <a:p>
          <a:endParaRPr lang="pt-BR"/>
        </a:p>
      </dgm:t>
    </dgm:pt>
    <dgm:pt modelId="{1BAE3E5B-B6BB-43C7-8C22-0C0DB07C582E}" type="sibTrans" cxnId="{5FEE1A2B-DC19-4B78-897D-86F7CD6664C5}">
      <dgm:prSet/>
      <dgm:spPr/>
      <dgm:t>
        <a:bodyPr/>
        <a:lstStyle/>
        <a:p>
          <a:endParaRPr lang="pt-BR"/>
        </a:p>
      </dgm:t>
    </dgm:pt>
    <dgm:pt modelId="{3168E7F5-2FEE-4320-9FBD-DEB5247F442A}" type="pres">
      <dgm:prSet presAssocID="{EBA39C11-326C-4C93-A1C3-137548558579}" presName="linearFlow" presStyleCnt="0">
        <dgm:presLayoutVars>
          <dgm:dir/>
          <dgm:animLvl val="lvl"/>
          <dgm:resizeHandles val="exact"/>
        </dgm:presLayoutVars>
      </dgm:prSet>
      <dgm:spPr/>
      <dgm:t>
        <a:bodyPr/>
        <a:lstStyle/>
        <a:p>
          <a:endParaRPr lang="pt-BR"/>
        </a:p>
      </dgm:t>
    </dgm:pt>
    <dgm:pt modelId="{9A688BDD-6A64-4A49-80FF-7F217B6DE358}" type="pres">
      <dgm:prSet presAssocID="{85F49455-41B7-47C8-9848-2358B5441315}" presName="composite" presStyleCnt="0"/>
      <dgm:spPr/>
    </dgm:pt>
    <dgm:pt modelId="{B791C998-53FC-4B54-9AD7-DD4C724ECA1D}" type="pres">
      <dgm:prSet presAssocID="{85F49455-41B7-47C8-9848-2358B5441315}" presName="parTx" presStyleLbl="node1" presStyleIdx="0" presStyleCnt="1">
        <dgm:presLayoutVars>
          <dgm:chMax val="0"/>
          <dgm:chPref val="0"/>
          <dgm:bulletEnabled val="1"/>
        </dgm:presLayoutVars>
      </dgm:prSet>
      <dgm:spPr/>
      <dgm:t>
        <a:bodyPr/>
        <a:lstStyle/>
        <a:p>
          <a:endParaRPr lang="pt-BR"/>
        </a:p>
      </dgm:t>
    </dgm:pt>
    <dgm:pt modelId="{6D499C57-E75E-4885-B2F7-83500BE1B08C}" type="pres">
      <dgm:prSet presAssocID="{85F49455-41B7-47C8-9848-2358B5441315}" presName="parSh" presStyleLbl="node1" presStyleIdx="0" presStyleCnt="1"/>
      <dgm:spPr/>
      <dgm:t>
        <a:bodyPr/>
        <a:lstStyle/>
        <a:p>
          <a:endParaRPr lang="pt-BR"/>
        </a:p>
      </dgm:t>
    </dgm:pt>
    <dgm:pt modelId="{B61C2472-DAF5-4804-8CB5-C4694F365340}" type="pres">
      <dgm:prSet presAssocID="{85F49455-41B7-47C8-9848-2358B5441315}" presName="desTx" presStyleLbl="fgAcc1" presStyleIdx="0" presStyleCnt="1">
        <dgm:presLayoutVars>
          <dgm:bulletEnabled val="1"/>
        </dgm:presLayoutVars>
      </dgm:prSet>
      <dgm:spPr/>
      <dgm:t>
        <a:bodyPr/>
        <a:lstStyle/>
        <a:p>
          <a:endParaRPr lang="pt-BR"/>
        </a:p>
      </dgm:t>
    </dgm:pt>
  </dgm:ptLst>
  <dgm:cxnLst>
    <dgm:cxn modelId="{94D10308-B0D9-43AB-9971-A14B2F944D33}" type="presOf" srcId="{40F70E8B-A12C-493A-A141-A0F898803A4E}" destId="{B61C2472-DAF5-4804-8CB5-C4694F365340}" srcOrd="0" destOrd="0" presId="urn:microsoft.com/office/officeart/2005/8/layout/process3"/>
    <dgm:cxn modelId="{9FB23F18-4FEA-465F-ADCE-5967E3F08B6E}" type="presOf" srcId="{A6E7423D-2D40-4658-84C3-87C6E45A5714}" destId="{B61C2472-DAF5-4804-8CB5-C4694F365340}" srcOrd="0" destOrd="3" presId="urn:microsoft.com/office/officeart/2005/8/layout/process3"/>
    <dgm:cxn modelId="{564789B5-BEBE-42C9-A910-68D46BEFBE1D}" srcId="{85F49455-41B7-47C8-9848-2358B5441315}" destId="{40F70E8B-A12C-493A-A141-A0F898803A4E}" srcOrd="0" destOrd="0" parTransId="{B934628E-76CA-4E76-8CD0-57BAFA2191B2}" sibTransId="{7DAC570C-1572-4039-B840-F0E2E27D20CD}"/>
    <dgm:cxn modelId="{99F98CD3-D108-41BA-BA9B-C5FFE726E093}" srcId="{EBA39C11-326C-4C93-A1C3-137548558579}" destId="{85F49455-41B7-47C8-9848-2358B5441315}" srcOrd="0" destOrd="0" parTransId="{2EB9A3F3-3093-4FD7-9A05-E85463F0C164}" sibTransId="{068021B5-4963-4685-AA28-E9B84CEB36EA}"/>
    <dgm:cxn modelId="{DE1D3A7B-BDFA-4BD2-8552-1FD92965F7C0}" type="presOf" srcId="{F5454ABE-9032-4215-B98A-640F06B32A58}" destId="{B61C2472-DAF5-4804-8CB5-C4694F365340}" srcOrd="0" destOrd="2" presId="urn:microsoft.com/office/officeart/2005/8/layout/process3"/>
    <dgm:cxn modelId="{3D656DEC-B671-42D9-9712-F597FBDF3A4B}" type="presOf" srcId="{85F49455-41B7-47C8-9848-2358B5441315}" destId="{6D499C57-E75E-4885-B2F7-83500BE1B08C}" srcOrd="1" destOrd="0" presId="urn:microsoft.com/office/officeart/2005/8/layout/process3"/>
    <dgm:cxn modelId="{EEB539B5-BED7-47C1-BC66-ACF5CA27F997}" srcId="{85F49455-41B7-47C8-9848-2358B5441315}" destId="{0A5E0A54-E09D-417C-92FC-607CCB3880FF}" srcOrd="1" destOrd="0" parTransId="{5F9391F0-86D8-4676-B1C9-CABAD1FC3CBF}" sibTransId="{8266C795-5F3B-484B-9A91-2F4D44D1D8C3}"/>
    <dgm:cxn modelId="{85AAF137-E49A-4CB8-9491-A530CFCBB338}" type="presOf" srcId="{85F49455-41B7-47C8-9848-2358B5441315}" destId="{B791C998-53FC-4B54-9AD7-DD4C724ECA1D}" srcOrd="0" destOrd="0" presId="urn:microsoft.com/office/officeart/2005/8/layout/process3"/>
    <dgm:cxn modelId="{F5DC1512-27CD-4F53-9D12-837FCE67F7DF}" type="presOf" srcId="{0A5E0A54-E09D-417C-92FC-607CCB3880FF}" destId="{B61C2472-DAF5-4804-8CB5-C4694F365340}" srcOrd="0" destOrd="1" presId="urn:microsoft.com/office/officeart/2005/8/layout/process3"/>
    <dgm:cxn modelId="{5FEE1A2B-DC19-4B78-897D-86F7CD6664C5}" srcId="{85F49455-41B7-47C8-9848-2358B5441315}" destId="{A6E7423D-2D40-4658-84C3-87C6E45A5714}" srcOrd="3" destOrd="0" parTransId="{10BBDA3C-5C74-4767-AC88-96698A7DB1DE}" sibTransId="{1BAE3E5B-B6BB-43C7-8C22-0C0DB07C582E}"/>
    <dgm:cxn modelId="{242429EA-7F0B-4787-A650-9AA42D73C36F}" srcId="{85F49455-41B7-47C8-9848-2358B5441315}" destId="{F5454ABE-9032-4215-B98A-640F06B32A58}" srcOrd="2" destOrd="0" parTransId="{B314929B-A800-413E-9A7F-51E74E77B094}" sibTransId="{E3D12BB7-2B44-43A0-9ACC-BC94B7A1543B}"/>
    <dgm:cxn modelId="{5745936D-9661-42BC-9F20-3D3DDFEC1A76}" type="presOf" srcId="{EBA39C11-326C-4C93-A1C3-137548558579}" destId="{3168E7F5-2FEE-4320-9FBD-DEB5247F442A}" srcOrd="0" destOrd="0" presId="urn:microsoft.com/office/officeart/2005/8/layout/process3"/>
    <dgm:cxn modelId="{90F924E3-38C0-4913-80AE-EE7904BAF00F}" type="presParOf" srcId="{3168E7F5-2FEE-4320-9FBD-DEB5247F442A}" destId="{9A688BDD-6A64-4A49-80FF-7F217B6DE358}" srcOrd="0" destOrd="0" presId="urn:microsoft.com/office/officeart/2005/8/layout/process3"/>
    <dgm:cxn modelId="{B0D3C48F-CE24-4AD1-9C66-924B78C03A8D}" type="presParOf" srcId="{9A688BDD-6A64-4A49-80FF-7F217B6DE358}" destId="{B791C998-53FC-4B54-9AD7-DD4C724ECA1D}" srcOrd="0" destOrd="0" presId="urn:microsoft.com/office/officeart/2005/8/layout/process3"/>
    <dgm:cxn modelId="{403EEF68-F947-4664-AE51-27DACFA01059}" type="presParOf" srcId="{9A688BDD-6A64-4A49-80FF-7F217B6DE358}" destId="{6D499C57-E75E-4885-B2F7-83500BE1B08C}" srcOrd="1" destOrd="0" presId="urn:microsoft.com/office/officeart/2005/8/layout/process3"/>
    <dgm:cxn modelId="{0C9112CC-9181-4773-923F-BABD207125BE}" type="presParOf" srcId="{9A688BDD-6A64-4A49-80FF-7F217B6DE358}" destId="{B61C2472-DAF5-4804-8CB5-C4694F365340}"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BA39C11-326C-4C93-A1C3-137548558579}" type="doc">
      <dgm:prSet loTypeId="urn:microsoft.com/office/officeart/2009/3/layout/SubStepProcess" loCatId="process" qsTypeId="urn:microsoft.com/office/officeart/2005/8/quickstyle/simple1" qsCatId="simple" csTypeId="urn:microsoft.com/office/officeart/2005/8/colors/accent1_2" csCatId="accent1" phldr="1"/>
      <dgm:spPr/>
      <dgm:t>
        <a:bodyPr/>
        <a:lstStyle/>
        <a:p>
          <a:endParaRPr lang="pt-BR"/>
        </a:p>
      </dgm:t>
    </dgm:pt>
    <dgm:pt modelId="{85F49455-41B7-47C8-9848-2358B5441315}">
      <dgm:prSet/>
      <dgm:spPr/>
      <dgm:t>
        <a:bodyPr/>
        <a:lstStyle/>
        <a:p>
          <a:pPr rtl="0"/>
          <a:r>
            <a:rPr lang="pt-BR" dirty="0" smtClean="0"/>
            <a:t>RAS</a:t>
          </a:r>
          <a:endParaRPr lang="pt-BR" dirty="0"/>
        </a:p>
      </dgm:t>
    </dgm:pt>
    <dgm:pt modelId="{2EB9A3F3-3093-4FD7-9A05-E85463F0C164}" type="parTrans" cxnId="{99F98CD3-D108-41BA-BA9B-C5FFE726E093}">
      <dgm:prSet/>
      <dgm:spPr/>
      <dgm:t>
        <a:bodyPr/>
        <a:lstStyle/>
        <a:p>
          <a:endParaRPr lang="pt-BR"/>
        </a:p>
      </dgm:t>
    </dgm:pt>
    <dgm:pt modelId="{068021B5-4963-4685-AA28-E9B84CEB36EA}" type="sibTrans" cxnId="{99F98CD3-D108-41BA-BA9B-C5FFE726E093}">
      <dgm:prSet/>
      <dgm:spPr/>
      <dgm:t>
        <a:bodyPr/>
        <a:lstStyle/>
        <a:p>
          <a:endParaRPr lang="pt-BR"/>
        </a:p>
      </dgm:t>
    </dgm:pt>
    <dgm:pt modelId="{40F70E8B-A12C-493A-A141-A0F898803A4E}">
      <dgm:prSet/>
      <dgm:spPr/>
      <dgm:t>
        <a:bodyPr/>
        <a:lstStyle/>
        <a:p>
          <a:pPr rtl="0"/>
          <a:r>
            <a:rPr lang="pt-BR" dirty="0" err="1" smtClean="0"/>
            <a:t>Matriciamento</a:t>
          </a:r>
          <a:r>
            <a:rPr lang="pt-BR" dirty="0" smtClean="0"/>
            <a:t>;</a:t>
          </a:r>
          <a:endParaRPr lang="pt-BR" dirty="0"/>
        </a:p>
      </dgm:t>
    </dgm:pt>
    <dgm:pt modelId="{B934628E-76CA-4E76-8CD0-57BAFA2191B2}" type="parTrans" cxnId="{564789B5-BEBE-42C9-A910-68D46BEFBE1D}">
      <dgm:prSet/>
      <dgm:spPr/>
      <dgm:t>
        <a:bodyPr/>
        <a:lstStyle/>
        <a:p>
          <a:endParaRPr lang="pt-BR"/>
        </a:p>
      </dgm:t>
    </dgm:pt>
    <dgm:pt modelId="{7DAC570C-1572-4039-B840-F0E2E27D20CD}" type="sibTrans" cxnId="{564789B5-BEBE-42C9-A910-68D46BEFBE1D}">
      <dgm:prSet/>
      <dgm:spPr/>
      <dgm:t>
        <a:bodyPr/>
        <a:lstStyle/>
        <a:p>
          <a:endParaRPr lang="pt-BR"/>
        </a:p>
      </dgm:t>
    </dgm:pt>
    <dgm:pt modelId="{F5454ABE-9032-4215-B98A-640F06B32A58}">
      <dgm:prSet/>
      <dgm:spPr/>
      <dgm:t>
        <a:bodyPr/>
        <a:lstStyle/>
        <a:p>
          <a:pPr rtl="0"/>
          <a:r>
            <a:rPr lang="pt-BR" dirty="0" smtClean="0"/>
            <a:t>Notificação;</a:t>
          </a:r>
          <a:endParaRPr lang="pt-BR" dirty="0"/>
        </a:p>
      </dgm:t>
    </dgm:pt>
    <dgm:pt modelId="{B314929B-A800-413E-9A7F-51E74E77B094}" type="parTrans" cxnId="{242429EA-7F0B-4787-A650-9AA42D73C36F}">
      <dgm:prSet/>
      <dgm:spPr/>
      <dgm:t>
        <a:bodyPr/>
        <a:lstStyle/>
        <a:p>
          <a:endParaRPr lang="pt-BR"/>
        </a:p>
      </dgm:t>
    </dgm:pt>
    <dgm:pt modelId="{E3D12BB7-2B44-43A0-9ACC-BC94B7A1543B}" type="sibTrans" cxnId="{242429EA-7F0B-4787-A650-9AA42D73C36F}">
      <dgm:prSet/>
      <dgm:spPr/>
      <dgm:t>
        <a:bodyPr/>
        <a:lstStyle/>
        <a:p>
          <a:endParaRPr lang="pt-BR"/>
        </a:p>
      </dgm:t>
    </dgm:pt>
    <dgm:pt modelId="{0A5E0A54-E09D-417C-92FC-607CCB3880FF}">
      <dgm:prSet/>
      <dgm:spPr/>
      <dgm:t>
        <a:bodyPr/>
        <a:lstStyle/>
        <a:p>
          <a:pPr rtl="0"/>
          <a:r>
            <a:rPr lang="pt-BR" dirty="0" smtClean="0"/>
            <a:t>Projetos e ações voltadas a saúde do trabalhador;</a:t>
          </a:r>
          <a:endParaRPr lang="pt-BR" dirty="0"/>
        </a:p>
      </dgm:t>
    </dgm:pt>
    <dgm:pt modelId="{5F9391F0-86D8-4676-B1C9-CABAD1FC3CBF}" type="parTrans" cxnId="{EEB539B5-BED7-47C1-BC66-ACF5CA27F997}">
      <dgm:prSet/>
      <dgm:spPr/>
      <dgm:t>
        <a:bodyPr/>
        <a:lstStyle/>
        <a:p>
          <a:endParaRPr lang="pt-BR"/>
        </a:p>
      </dgm:t>
    </dgm:pt>
    <dgm:pt modelId="{8266C795-5F3B-484B-9A91-2F4D44D1D8C3}" type="sibTrans" cxnId="{EEB539B5-BED7-47C1-BC66-ACF5CA27F997}">
      <dgm:prSet/>
      <dgm:spPr/>
      <dgm:t>
        <a:bodyPr/>
        <a:lstStyle/>
        <a:p>
          <a:endParaRPr lang="pt-BR"/>
        </a:p>
      </dgm:t>
    </dgm:pt>
    <dgm:pt modelId="{A6E7423D-2D40-4658-84C3-87C6E45A5714}">
      <dgm:prSet/>
      <dgm:spPr/>
      <dgm:t>
        <a:bodyPr/>
        <a:lstStyle/>
        <a:p>
          <a:pPr rtl="0"/>
          <a:r>
            <a:rPr lang="pt-BR" dirty="0" smtClean="0"/>
            <a:t>Acompanhamento/reabilitação;</a:t>
          </a:r>
          <a:endParaRPr lang="pt-BR" dirty="0"/>
        </a:p>
      </dgm:t>
    </dgm:pt>
    <dgm:pt modelId="{10BBDA3C-5C74-4767-AC88-96698A7DB1DE}" type="parTrans" cxnId="{5FEE1A2B-DC19-4B78-897D-86F7CD6664C5}">
      <dgm:prSet/>
      <dgm:spPr/>
      <dgm:t>
        <a:bodyPr/>
        <a:lstStyle/>
        <a:p>
          <a:endParaRPr lang="pt-BR"/>
        </a:p>
      </dgm:t>
    </dgm:pt>
    <dgm:pt modelId="{1BAE3E5B-B6BB-43C7-8C22-0C0DB07C582E}" type="sibTrans" cxnId="{5FEE1A2B-DC19-4B78-897D-86F7CD6664C5}">
      <dgm:prSet/>
      <dgm:spPr/>
      <dgm:t>
        <a:bodyPr/>
        <a:lstStyle/>
        <a:p>
          <a:endParaRPr lang="pt-BR"/>
        </a:p>
      </dgm:t>
    </dgm:pt>
    <dgm:pt modelId="{FF32F19C-F051-4877-92A2-044B9F67DC57}" type="pres">
      <dgm:prSet presAssocID="{EBA39C11-326C-4C93-A1C3-137548558579}" presName="Name0" presStyleCnt="0">
        <dgm:presLayoutVars>
          <dgm:chMax val="7"/>
          <dgm:dir/>
          <dgm:animOne val="branch"/>
        </dgm:presLayoutVars>
      </dgm:prSet>
      <dgm:spPr/>
      <dgm:t>
        <a:bodyPr/>
        <a:lstStyle/>
        <a:p>
          <a:endParaRPr lang="pt-BR"/>
        </a:p>
      </dgm:t>
    </dgm:pt>
    <dgm:pt modelId="{3E4EE689-AF76-47EB-92B6-DC33EBA070F6}" type="pres">
      <dgm:prSet presAssocID="{85F49455-41B7-47C8-9848-2358B5441315}" presName="parTx1" presStyleLbl="node1" presStyleIdx="0" presStyleCnt="1"/>
      <dgm:spPr/>
      <dgm:t>
        <a:bodyPr/>
        <a:lstStyle/>
        <a:p>
          <a:endParaRPr lang="pt-BR"/>
        </a:p>
      </dgm:t>
    </dgm:pt>
    <dgm:pt modelId="{24DD7BB2-B958-4AB0-926D-AA09322FA146}" type="pres">
      <dgm:prSet presAssocID="{85F49455-41B7-47C8-9848-2358B5441315}" presName="spPre1" presStyleCnt="0"/>
      <dgm:spPr/>
    </dgm:pt>
    <dgm:pt modelId="{DC68F437-B771-4856-8AC5-D2FB60EB778C}" type="pres">
      <dgm:prSet presAssocID="{85F49455-41B7-47C8-9848-2358B5441315}" presName="chLin1" presStyleCnt="0"/>
      <dgm:spPr/>
    </dgm:pt>
    <dgm:pt modelId="{198135F8-8B12-45CE-965E-951AE31E3C16}" type="pres">
      <dgm:prSet presAssocID="{B934628E-76CA-4E76-8CD0-57BAFA2191B2}" presName="Name11" presStyleLbl="parChTrans1D1" presStyleIdx="0" presStyleCnt="8"/>
      <dgm:spPr/>
    </dgm:pt>
    <dgm:pt modelId="{8B384816-E337-419A-84B9-DE58F3F0CF19}" type="pres">
      <dgm:prSet presAssocID="{40F70E8B-A12C-493A-A141-A0F898803A4E}" presName="txAndLines1" presStyleCnt="0"/>
      <dgm:spPr/>
    </dgm:pt>
    <dgm:pt modelId="{7E2B832B-99FA-4B0B-ADE6-9DBA67621AC3}" type="pres">
      <dgm:prSet presAssocID="{40F70E8B-A12C-493A-A141-A0F898803A4E}" presName="anchor1" presStyleCnt="0"/>
      <dgm:spPr/>
    </dgm:pt>
    <dgm:pt modelId="{0E01C790-DE3A-41D4-B8C9-D7FC2C279E37}" type="pres">
      <dgm:prSet presAssocID="{40F70E8B-A12C-493A-A141-A0F898803A4E}" presName="backup1" presStyleCnt="0"/>
      <dgm:spPr/>
    </dgm:pt>
    <dgm:pt modelId="{668417D0-F7D6-4405-B022-24396589128A}" type="pres">
      <dgm:prSet presAssocID="{40F70E8B-A12C-493A-A141-A0F898803A4E}" presName="preLine1" presStyleLbl="parChTrans1D1" presStyleIdx="1" presStyleCnt="8"/>
      <dgm:spPr/>
    </dgm:pt>
    <dgm:pt modelId="{219A238A-4F27-4C08-BA50-2E71D0C37CCC}" type="pres">
      <dgm:prSet presAssocID="{40F70E8B-A12C-493A-A141-A0F898803A4E}" presName="desTx1" presStyleLbl="revTx" presStyleIdx="0" presStyleCnt="0">
        <dgm:presLayoutVars>
          <dgm:bulletEnabled val="1"/>
        </dgm:presLayoutVars>
      </dgm:prSet>
      <dgm:spPr/>
      <dgm:t>
        <a:bodyPr/>
        <a:lstStyle/>
        <a:p>
          <a:endParaRPr lang="pt-BR"/>
        </a:p>
      </dgm:t>
    </dgm:pt>
    <dgm:pt modelId="{D097E317-6A0C-4AC8-B768-29CE8C03B289}" type="pres">
      <dgm:prSet presAssocID="{5F9391F0-86D8-4676-B1C9-CABAD1FC3CBF}" presName="Name11" presStyleLbl="parChTrans1D1" presStyleIdx="2" presStyleCnt="8"/>
      <dgm:spPr/>
    </dgm:pt>
    <dgm:pt modelId="{97540553-8A78-42B1-B462-40F338D56183}" type="pres">
      <dgm:prSet presAssocID="{0A5E0A54-E09D-417C-92FC-607CCB3880FF}" presName="txAndLines1" presStyleCnt="0"/>
      <dgm:spPr/>
    </dgm:pt>
    <dgm:pt modelId="{16BC9924-AF09-4609-B6AE-358F97DFA9D2}" type="pres">
      <dgm:prSet presAssocID="{0A5E0A54-E09D-417C-92FC-607CCB3880FF}" presName="anchor1" presStyleCnt="0"/>
      <dgm:spPr/>
    </dgm:pt>
    <dgm:pt modelId="{ECE4D721-C31E-42B0-AD8E-D1D434325049}" type="pres">
      <dgm:prSet presAssocID="{0A5E0A54-E09D-417C-92FC-607CCB3880FF}" presName="backup1" presStyleCnt="0"/>
      <dgm:spPr/>
    </dgm:pt>
    <dgm:pt modelId="{3913C2B1-2E08-4767-B25D-60E1BE6F97CE}" type="pres">
      <dgm:prSet presAssocID="{0A5E0A54-E09D-417C-92FC-607CCB3880FF}" presName="preLine1" presStyleLbl="parChTrans1D1" presStyleIdx="3" presStyleCnt="8"/>
      <dgm:spPr/>
    </dgm:pt>
    <dgm:pt modelId="{7207E5ED-63BA-4CBB-9DCD-7F3A1FFD9182}" type="pres">
      <dgm:prSet presAssocID="{0A5E0A54-E09D-417C-92FC-607CCB3880FF}" presName="desTx1" presStyleLbl="revTx" presStyleIdx="0" presStyleCnt="0">
        <dgm:presLayoutVars>
          <dgm:bulletEnabled val="1"/>
        </dgm:presLayoutVars>
      </dgm:prSet>
      <dgm:spPr/>
      <dgm:t>
        <a:bodyPr/>
        <a:lstStyle/>
        <a:p>
          <a:endParaRPr lang="pt-BR"/>
        </a:p>
      </dgm:t>
    </dgm:pt>
    <dgm:pt modelId="{D8553E33-134D-461E-987B-A28D6CA07485}" type="pres">
      <dgm:prSet presAssocID="{B314929B-A800-413E-9A7F-51E74E77B094}" presName="Name11" presStyleLbl="parChTrans1D1" presStyleIdx="4" presStyleCnt="8"/>
      <dgm:spPr/>
    </dgm:pt>
    <dgm:pt modelId="{7C95C0FB-6F4B-4BEE-938B-1C74FCAFCC16}" type="pres">
      <dgm:prSet presAssocID="{F5454ABE-9032-4215-B98A-640F06B32A58}" presName="txAndLines1" presStyleCnt="0"/>
      <dgm:spPr/>
    </dgm:pt>
    <dgm:pt modelId="{5035B2FD-A3FA-4819-AFF3-0D18F403D2C7}" type="pres">
      <dgm:prSet presAssocID="{F5454ABE-9032-4215-B98A-640F06B32A58}" presName="anchor1" presStyleCnt="0"/>
      <dgm:spPr/>
    </dgm:pt>
    <dgm:pt modelId="{6CD6D036-0C49-409C-B1C7-1F1DBE764E47}" type="pres">
      <dgm:prSet presAssocID="{F5454ABE-9032-4215-B98A-640F06B32A58}" presName="backup1" presStyleCnt="0"/>
      <dgm:spPr/>
    </dgm:pt>
    <dgm:pt modelId="{FE4C1CE6-061C-450F-8FF5-6AB94EA59334}" type="pres">
      <dgm:prSet presAssocID="{F5454ABE-9032-4215-B98A-640F06B32A58}" presName="preLine1" presStyleLbl="parChTrans1D1" presStyleIdx="5" presStyleCnt="8"/>
      <dgm:spPr/>
    </dgm:pt>
    <dgm:pt modelId="{B85CA8F8-B9DA-4ED9-AEF6-D5BBE7B8FB7A}" type="pres">
      <dgm:prSet presAssocID="{F5454ABE-9032-4215-B98A-640F06B32A58}" presName="desTx1" presStyleLbl="revTx" presStyleIdx="0" presStyleCnt="0">
        <dgm:presLayoutVars>
          <dgm:bulletEnabled val="1"/>
        </dgm:presLayoutVars>
      </dgm:prSet>
      <dgm:spPr/>
      <dgm:t>
        <a:bodyPr/>
        <a:lstStyle/>
        <a:p>
          <a:endParaRPr lang="pt-BR"/>
        </a:p>
      </dgm:t>
    </dgm:pt>
    <dgm:pt modelId="{D87F0C07-0D98-4E33-B93D-D1C313C11161}" type="pres">
      <dgm:prSet presAssocID="{10BBDA3C-5C74-4767-AC88-96698A7DB1DE}" presName="Name11" presStyleLbl="parChTrans1D1" presStyleIdx="6" presStyleCnt="8"/>
      <dgm:spPr/>
    </dgm:pt>
    <dgm:pt modelId="{460384C3-C77F-4AF5-B65B-78AE2D81A2BD}" type="pres">
      <dgm:prSet presAssocID="{A6E7423D-2D40-4658-84C3-87C6E45A5714}" presName="txAndLines1" presStyleCnt="0"/>
      <dgm:spPr/>
    </dgm:pt>
    <dgm:pt modelId="{5980A7F4-5F78-43D0-B84E-F55F0CDA74B8}" type="pres">
      <dgm:prSet presAssocID="{A6E7423D-2D40-4658-84C3-87C6E45A5714}" presName="anchor1" presStyleCnt="0"/>
      <dgm:spPr/>
    </dgm:pt>
    <dgm:pt modelId="{FACE0B30-B280-4CEA-B7D7-EEBE7F9D9D86}" type="pres">
      <dgm:prSet presAssocID="{A6E7423D-2D40-4658-84C3-87C6E45A5714}" presName="backup1" presStyleCnt="0"/>
      <dgm:spPr/>
    </dgm:pt>
    <dgm:pt modelId="{37F4932F-7FE8-47AF-A85F-60C612A0F4F4}" type="pres">
      <dgm:prSet presAssocID="{A6E7423D-2D40-4658-84C3-87C6E45A5714}" presName="preLine1" presStyleLbl="parChTrans1D1" presStyleIdx="7" presStyleCnt="8"/>
      <dgm:spPr/>
    </dgm:pt>
    <dgm:pt modelId="{D64AAC0A-948B-4049-8B71-374B32C391A9}" type="pres">
      <dgm:prSet presAssocID="{A6E7423D-2D40-4658-84C3-87C6E45A5714}" presName="desTx1" presStyleLbl="revTx" presStyleIdx="0" presStyleCnt="0">
        <dgm:presLayoutVars>
          <dgm:bulletEnabled val="1"/>
        </dgm:presLayoutVars>
      </dgm:prSet>
      <dgm:spPr/>
      <dgm:t>
        <a:bodyPr/>
        <a:lstStyle/>
        <a:p>
          <a:endParaRPr lang="pt-BR"/>
        </a:p>
      </dgm:t>
    </dgm:pt>
  </dgm:ptLst>
  <dgm:cxnLst>
    <dgm:cxn modelId="{99F98CD3-D108-41BA-BA9B-C5FFE726E093}" srcId="{EBA39C11-326C-4C93-A1C3-137548558579}" destId="{85F49455-41B7-47C8-9848-2358B5441315}" srcOrd="0" destOrd="0" parTransId="{2EB9A3F3-3093-4FD7-9A05-E85463F0C164}" sibTransId="{068021B5-4963-4685-AA28-E9B84CEB36EA}"/>
    <dgm:cxn modelId="{43D5758A-9D3D-4863-912C-064D6832CB0B}" type="presOf" srcId="{0A5E0A54-E09D-417C-92FC-607CCB3880FF}" destId="{7207E5ED-63BA-4CBB-9DCD-7F3A1FFD9182}" srcOrd="0" destOrd="0" presId="urn:microsoft.com/office/officeart/2009/3/layout/SubStepProcess"/>
    <dgm:cxn modelId="{EEB539B5-BED7-47C1-BC66-ACF5CA27F997}" srcId="{85F49455-41B7-47C8-9848-2358B5441315}" destId="{0A5E0A54-E09D-417C-92FC-607CCB3880FF}" srcOrd="1" destOrd="0" parTransId="{5F9391F0-86D8-4676-B1C9-CABAD1FC3CBF}" sibTransId="{8266C795-5F3B-484B-9A91-2F4D44D1D8C3}"/>
    <dgm:cxn modelId="{242429EA-7F0B-4787-A650-9AA42D73C36F}" srcId="{85F49455-41B7-47C8-9848-2358B5441315}" destId="{F5454ABE-9032-4215-B98A-640F06B32A58}" srcOrd="2" destOrd="0" parTransId="{B314929B-A800-413E-9A7F-51E74E77B094}" sibTransId="{E3D12BB7-2B44-43A0-9ACC-BC94B7A1543B}"/>
    <dgm:cxn modelId="{5FEE1A2B-DC19-4B78-897D-86F7CD6664C5}" srcId="{85F49455-41B7-47C8-9848-2358B5441315}" destId="{A6E7423D-2D40-4658-84C3-87C6E45A5714}" srcOrd="3" destOrd="0" parTransId="{10BBDA3C-5C74-4767-AC88-96698A7DB1DE}" sibTransId="{1BAE3E5B-B6BB-43C7-8C22-0C0DB07C582E}"/>
    <dgm:cxn modelId="{A09C39E1-BE20-4235-ABF2-A4EB998C7D0D}" type="presOf" srcId="{85F49455-41B7-47C8-9848-2358B5441315}" destId="{3E4EE689-AF76-47EB-92B6-DC33EBA070F6}" srcOrd="0" destOrd="0" presId="urn:microsoft.com/office/officeart/2009/3/layout/SubStepProcess"/>
    <dgm:cxn modelId="{564789B5-BEBE-42C9-A910-68D46BEFBE1D}" srcId="{85F49455-41B7-47C8-9848-2358B5441315}" destId="{40F70E8B-A12C-493A-A141-A0F898803A4E}" srcOrd="0" destOrd="0" parTransId="{B934628E-76CA-4E76-8CD0-57BAFA2191B2}" sibTransId="{7DAC570C-1572-4039-B840-F0E2E27D20CD}"/>
    <dgm:cxn modelId="{13ABFBA1-9BDE-4C71-8EA6-D0A5DBB1F6B8}" type="presOf" srcId="{F5454ABE-9032-4215-B98A-640F06B32A58}" destId="{B85CA8F8-B9DA-4ED9-AEF6-D5BBE7B8FB7A}" srcOrd="0" destOrd="0" presId="urn:microsoft.com/office/officeart/2009/3/layout/SubStepProcess"/>
    <dgm:cxn modelId="{CFB7CE9B-12C5-4B6B-B66C-030F097D01F7}" type="presOf" srcId="{EBA39C11-326C-4C93-A1C3-137548558579}" destId="{FF32F19C-F051-4877-92A2-044B9F67DC57}" srcOrd="0" destOrd="0" presId="urn:microsoft.com/office/officeart/2009/3/layout/SubStepProcess"/>
    <dgm:cxn modelId="{D87FC1A8-D2B8-4DC1-A448-C7E4D48FF8FC}" type="presOf" srcId="{A6E7423D-2D40-4658-84C3-87C6E45A5714}" destId="{D64AAC0A-948B-4049-8B71-374B32C391A9}" srcOrd="0" destOrd="0" presId="urn:microsoft.com/office/officeart/2009/3/layout/SubStepProcess"/>
    <dgm:cxn modelId="{E76D7D3E-0A9B-47D1-95FE-C2B0125BE77E}" type="presOf" srcId="{40F70E8B-A12C-493A-A141-A0F898803A4E}" destId="{219A238A-4F27-4C08-BA50-2E71D0C37CCC}" srcOrd="0" destOrd="0" presId="urn:microsoft.com/office/officeart/2009/3/layout/SubStepProcess"/>
    <dgm:cxn modelId="{75182B39-E919-46AE-B4AF-68C4F151B003}" type="presParOf" srcId="{FF32F19C-F051-4877-92A2-044B9F67DC57}" destId="{3E4EE689-AF76-47EB-92B6-DC33EBA070F6}" srcOrd="0" destOrd="0" presId="urn:microsoft.com/office/officeart/2009/3/layout/SubStepProcess"/>
    <dgm:cxn modelId="{15AD676E-412B-47D2-9967-8A3C0F33DEE2}" type="presParOf" srcId="{FF32F19C-F051-4877-92A2-044B9F67DC57}" destId="{24DD7BB2-B958-4AB0-926D-AA09322FA146}" srcOrd="1" destOrd="0" presId="urn:microsoft.com/office/officeart/2009/3/layout/SubStepProcess"/>
    <dgm:cxn modelId="{A0957613-9507-4D07-BBA9-60651C908D7C}" type="presParOf" srcId="{FF32F19C-F051-4877-92A2-044B9F67DC57}" destId="{DC68F437-B771-4856-8AC5-D2FB60EB778C}" srcOrd="2" destOrd="0" presId="urn:microsoft.com/office/officeart/2009/3/layout/SubStepProcess"/>
    <dgm:cxn modelId="{20CF9954-8550-4C7E-A496-5ADFB8C1CA8F}" type="presParOf" srcId="{DC68F437-B771-4856-8AC5-D2FB60EB778C}" destId="{198135F8-8B12-45CE-965E-951AE31E3C16}" srcOrd="0" destOrd="0" presId="urn:microsoft.com/office/officeart/2009/3/layout/SubStepProcess"/>
    <dgm:cxn modelId="{C6EC73DC-06E8-4023-9261-14A0EBA2E589}" type="presParOf" srcId="{DC68F437-B771-4856-8AC5-D2FB60EB778C}" destId="{8B384816-E337-419A-84B9-DE58F3F0CF19}" srcOrd="1" destOrd="0" presId="urn:microsoft.com/office/officeart/2009/3/layout/SubStepProcess"/>
    <dgm:cxn modelId="{35EBCB41-4189-4173-9939-261A632A45C9}" type="presParOf" srcId="{8B384816-E337-419A-84B9-DE58F3F0CF19}" destId="{7E2B832B-99FA-4B0B-ADE6-9DBA67621AC3}" srcOrd="0" destOrd="0" presId="urn:microsoft.com/office/officeart/2009/3/layout/SubStepProcess"/>
    <dgm:cxn modelId="{BC3F84AA-E022-409D-9655-94C2382A6B02}" type="presParOf" srcId="{8B384816-E337-419A-84B9-DE58F3F0CF19}" destId="{0E01C790-DE3A-41D4-B8C9-D7FC2C279E37}" srcOrd="1" destOrd="0" presId="urn:microsoft.com/office/officeart/2009/3/layout/SubStepProcess"/>
    <dgm:cxn modelId="{AEF458B0-58C6-4682-A44B-D0A9FF54682A}" type="presParOf" srcId="{8B384816-E337-419A-84B9-DE58F3F0CF19}" destId="{668417D0-F7D6-4405-B022-24396589128A}" srcOrd="2" destOrd="0" presId="urn:microsoft.com/office/officeart/2009/3/layout/SubStepProcess"/>
    <dgm:cxn modelId="{1C29EA99-78B2-4F3D-B30B-96ADDCCBBE33}" type="presParOf" srcId="{8B384816-E337-419A-84B9-DE58F3F0CF19}" destId="{219A238A-4F27-4C08-BA50-2E71D0C37CCC}" srcOrd="3" destOrd="0" presId="urn:microsoft.com/office/officeart/2009/3/layout/SubStepProcess"/>
    <dgm:cxn modelId="{E8DC6E56-5892-440A-B1B2-41E2BF32F392}" type="presParOf" srcId="{DC68F437-B771-4856-8AC5-D2FB60EB778C}" destId="{D097E317-6A0C-4AC8-B768-29CE8C03B289}" srcOrd="2" destOrd="0" presId="urn:microsoft.com/office/officeart/2009/3/layout/SubStepProcess"/>
    <dgm:cxn modelId="{489B8167-F503-4FDA-9E26-48023FCEA925}" type="presParOf" srcId="{DC68F437-B771-4856-8AC5-D2FB60EB778C}" destId="{97540553-8A78-42B1-B462-40F338D56183}" srcOrd="3" destOrd="0" presId="urn:microsoft.com/office/officeart/2009/3/layout/SubStepProcess"/>
    <dgm:cxn modelId="{54F032E3-3576-41EF-A32A-9769CC1A745A}" type="presParOf" srcId="{97540553-8A78-42B1-B462-40F338D56183}" destId="{16BC9924-AF09-4609-B6AE-358F97DFA9D2}" srcOrd="0" destOrd="0" presId="urn:microsoft.com/office/officeart/2009/3/layout/SubStepProcess"/>
    <dgm:cxn modelId="{028C4ADF-CBFF-4CE7-90FB-4C7DA2158F1A}" type="presParOf" srcId="{97540553-8A78-42B1-B462-40F338D56183}" destId="{ECE4D721-C31E-42B0-AD8E-D1D434325049}" srcOrd="1" destOrd="0" presId="urn:microsoft.com/office/officeart/2009/3/layout/SubStepProcess"/>
    <dgm:cxn modelId="{17D665AD-9D87-4387-AF60-F322BB5C62E9}" type="presParOf" srcId="{97540553-8A78-42B1-B462-40F338D56183}" destId="{3913C2B1-2E08-4767-B25D-60E1BE6F97CE}" srcOrd="2" destOrd="0" presId="urn:microsoft.com/office/officeart/2009/3/layout/SubStepProcess"/>
    <dgm:cxn modelId="{0673037E-1868-4066-A8C4-F92F91002D91}" type="presParOf" srcId="{97540553-8A78-42B1-B462-40F338D56183}" destId="{7207E5ED-63BA-4CBB-9DCD-7F3A1FFD9182}" srcOrd="3" destOrd="0" presId="urn:microsoft.com/office/officeart/2009/3/layout/SubStepProcess"/>
    <dgm:cxn modelId="{E7847F5A-323F-42A3-AC2C-898672F7C44F}" type="presParOf" srcId="{DC68F437-B771-4856-8AC5-D2FB60EB778C}" destId="{D8553E33-134D-461E-987B-A28D6CA07485}" srcOrd="4" destOrd="0" presId="urn:microsoft.com/office/officeart/2009/3/layout/SubStepProcess"/>
    <dgm:cxn modelId="{0379D291-D97C-4C50-BA90-DE52C0F3B237}" type="presParOf" srcId="{DC68F437-B771-4856-8AC5-D2FB60EB778C}" destId="{7C95C0FB-6F4B-4BEE-938B-1C74FCAFCC16}" srcOrd="5" destOrd="0" presId="urn:microsoft.com/office/officeart/2009/3/layout/SubStepProcess"/>
    <dgm:cxn modelId="{5D6D053B-6388-4029-89F1-C8088553C2F8}" type="presParOf" srcId="{7C95C0FB-6F4B-4BEE-938B-1C74FCAFCC16}" destId="{5035B2FD-A3FA-4819-AFF3-0D18F403D2C7}" srcOrd="0" destOrd="0" presId="urn:microsoft.com/office/officeart/2009/3/layout/SubStepProcess"/>
    <dgm:cxn modelId="{EA5DAE71-7623-4EDA-A7FB-94A64A744980}" type="presParOf" srcId="{7C95C0FB-6F4B-4BEE-938B-1C74FCAFCC16}" destId="{6CD6D036-0C49-409C-B1C7-1F1DBE764E47}" srcOrd="1" destOrd="0" presId="urn:microsoft.com/office/officeart/2009/3/layout/SubStepProcess"/>
    <dgm:cxn modelId="{0AA594C5-8DA6-413A-913A-FBE3DE6E4EEA}" type="presParOf" srcId="{7C95C0FB-6F4B-4BEE-938B-1C74FCAFCC16}" destId="{FE4C1CE6-061C-450F-8FF5-6AB94EA59334}" srcOrd="2" destOrd="0" presId="urn:microsoft.com/office/officeart/2009/3/layout/SubStepProcess"/>
    <dgm:cxn modelId="{0BDA61A8-679A-48BA-9239-490DC03DE4A3}" type="presParOf" srcId="{7C95C0FB-6F4B-4BEE-938B-1C74FCAFCC16}" destId="{B85CA8F8-B9DA-4ED9-AEF6-D5BBE7B8FB7A}" srcOrd="3" destOrd="0" presId="urn:microsoft.com/office/officeart/2009/3/layout/SubStepProcess"/>
    <dgm:cxn modelId="{CD3B455E-0C89-40DF-ACD4-52637EC88565}" type="presParOf" srcId="{DC68F437-B771-4856-8AC5-D2FB60EB778C}" destId="{D87F0C07-0D98-4E33-B93D-D1C313C11161}" srcOrd="6" destOrd="0" presId="urn:microsoft.com/office/officeart/2009/3/layout/SubStepProcess"/>
    <dgm:cxn modelId="{AD254CB2-4605-4D23-9235-6F1386404F1E}" type="presParOf" srcId="{DC68F437-B771-4856-8AC5-D2FB60EB778C}" destId="{460384C3-C77F-4AF5-B65B-78AE2D81A2BD}" srcOrd="7" destOrd="0" presId="urn:microsoft.com/office/officeart/2009/3/layout/SubStepProcess"/>
    <dgm:cxn modelId="{DE6D180C-A105-4315-A495-ACCDF16337D7}" type="presParOf" srcId="{460384C3-C77F-4AF5-B65B-78AE2D81A2BD}" destId="{5980A7F4-5F78-43D0-B84E-F55F0CDA74B8}" srcOrd="0" destOrd="0" presId="urn:microsoft.com/office/officeart/2009/3/layout/SubStepProcess"/>
    <dgm:cxn modelId="{FE096AE0-E4DD-4ED9-8473-57D804CB260C}" type="presParOf" srcId="{460384C3-C77F-4AF5-B65B-78AE2D81A2BD}" destId="{FACE0B30-B280-4CEA-B7D7-EEBE7F9D9D86}" srcOrd="1" destOrd="0" presId="urn:microsoft.com/office/officeart/2009/3/layout/SubStepProcess"/>
    <dgm:cxn modelId="{AB8479D2-9E0F-44C0-8C8D-9C214F21E1F5}" type="presParOf" srcId="{460384C3-C77F-4AF5-B65B-78AE2D81A2BD}" destId="{37F4932F-7FE8-47AF-A85F-60C612A0F4F4}" srcOrd="2" destOrd="0" presId="urn:microsoft.com/office/officeart/2009/3/layout/SubStepProcess"/>
    <dgm:cxn modelId="{4F4798D9-80B5-4742-959C-638AFBD58A12}" type="presParOf" srcId="{460384C3-C77F-4AF5-B65B-78AE2D81A2BD}" destId="{D64AAC0A-948B-4049-8B71-374B32C391A9}" srcOrd="3"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BA39C11-326C-4C93-A1C3-137548558579}" type="doc">
      <dgm:prSet loTypeId="urn:microsoft.com/office/officeart/2009/3/layout/SubStepProcess" loCatId="process" qsTypeId="urn:microsoft.com/office/officeart/2005/8/quickstyle/simple1" qsCatId="simple" csTypeId="urn:microsoft.com/office/officeart/2005/8/colors/accent1_2" csCatId="accent1" phldr="1"/>
      <dgm:spPr/>
      <dgm:t>
        <a:bodyPr/>
        <a:lstStyle/>
        <a:p>
          <a:endParaRPr lang="pt-BR"/>
        </a:p>
      </dgm:t>
    </dgm:pt>
    <dgm:pt modelId="{85F49455-41B7-47C8-9848-2358B5441315}">
      <dgm:prSet/>
      <dgm:spPr/>
      <dgm:t>
        <a:bodyPr/>
        <a:lstStyle/>
        <a:p>
          <a:pPr rtl="0"/>
          <a:r>
            <a:rPr lang="pt-BR" dirty="0" smtClean="0"/>
            <a:t>RAS</a:t>
          </a:r>
          <a:endParaRPr lang="pt-BR" dirty="0"/>
        </a:p>
      </dgm:t>
    </dgm:pt>
    <dgm:pt modelId="{2EB9A3F3-3093-4FD7-9A05-E85463F0C164}" type="parTrans" cxnId="{99F98CD3-D108-41BA-BA9B-C5FFE726E093}">
      <dgm:prSet/>
      <dgm:spPr/>
      <dgm:t>
        <a:bodyPr/>
        <a:lstStyle/>
        <a:p>
          <a:endParaRPr lang="pt-BR"/>
        </a:p>
      </dgm:t>
    </dgm:pt>
    <dgm:pt modelId="{068021B5-4963-4685-AA28-E9B84CEB36EA}" type="sibTrans" cxnId="{99F98CD3-D108-41BA-BA9B-C5FFE726E093}">
      <dgm:prSet/>
      <dgm:spPr/>
      <dgm:t>
        <a:bodyPr/>
        <a:lstStyle/>
        <a:p>
          <a:endParaRPr lang="pt-BR"/>
        </a:p>
      </dgm:t>
    </dgm:pt>
    <dgm:pt modelId="{40F70E8B-A12C-493A-A141-A0F898803A4E}">
      <dgm:prSet custT="1"/>
      <dgm:spPr/>
      <dgm:t>
        <a:bodyPr/>
        <a:lstStyle/>
        <a:p>
          <a:pPr algn="just" rtl="0"/>
          <a:r>
            <a:rPr lang="pt-BR" sz="2800" dirty="0" err="1" smtClean="0"/>
            <a:t>Matriciamento</a:t>
          </a:r>
          <a:r>
            <a:rPr lang="pt-BR" sz="2800" dirty="0" smtClean="0"/>
            <a:t>;</a:t>
          </a:r>
          <a:endParaRPr lang="pt-BR" sz="2800" dirty="0"/>
        </a:p>
      </dgm:t>
    </dgm:pt>
    <dgm:pt modelId="{B934628E-76CA-4E76-8CD0-57BAFA2191B2}" type="parTrans" cxnId="{564789B5-BEBE-42C9-A910-68D46BEFBE1D}">
      <dgm:prSet/>
      <dgm:spPr/>
      <dgm:t>
        <a:bodyPr/>
        <a:lstStyle/>
        <a:p>
          <a:endParaRPr lang="pt-BR"/>
        </a:p>
      </dgm:t>
    </dgm:pt>
    <dgm:pt modelId="{7DAC570C-1572-4039-B840-F0E2E27D20CD}" type="sibTrans" cxnId="{564789B5-BEBE-42C9-A910-68D46BEFBE1D}">
      <dgm:prSet/>
      <dgm:spPr/>
      <dgm:t>
        <a:bodyPr/>
        <a:lstStyle/>
        <a:p>
          <a:endParaRPr lang="pt-BR"/>
        </a:p>
      </dgm:t>
    </dgm:pt>
    <dgm:pt modelId="{031F8838-690B-4373-8238-44DF9DCFE384}">
      <dgm:prSet custT="1"/>
      <dgm:spPr/>
      <dgm:t>
        <a:bodyPr/>
        <a:lstStyle/>
        <a:p>
          <a:pPr algn="just" rtl="0"/>
          <a:r>
            <a:rPr lang="pt-BR" sz="2000" b="0" i="0" u="none" dirty="0" smtClean="0"/>
            <a:t>O apoio matricial se configura como uma retaguarda especializada que oferece suporte técnico- pedagógico às equipes de referências, as quais são as equipes responsáveis pela condução de um caso individual, familiar ou comunitário.</a:t>
          </a:r>
          <a:endParaRPr lang="pt-BR" sz="2000" dirty="0"/>
        </a:p>
      </dgm:t>
    </dgm:pt>
    <dgm:pt modelId="{D0BD3E86-23DA-4B40-8D59-1057C5F74603}" type="parTrans" cxnId="{67823169-E31A-499C-8767-867ED0F593F5}">
      <dgm:prSet/>
      <dgm:spPr/>
      <dgm:t>
        <a:bodyPr/>
        <a:lstStyle/>
        <a:p>
          <a:endParaRPr lang="pt-BR"/>
        </a:p>
      </dgm:t>
    </dgm:pt>
    <dgm:pt modelId="{3110EB06-6BAE-4A81-808A-46DC31483FE8}" type="sibTrans" cxnId="{67823169-E31A-499C-8767-867ED0F593F5}">
      <dgm:prSet/>
      <dgm:spPr/>
      <dgm:t>
        <a:bodyPr/>
        <a:lstStyle/>
        <a:p>
          <a:endParaRPr lang="pt-BR"/>
        </a:p>
      </dgm:t>
    </dgm:pt>
    <dgm:pt modelId="{FF32F19C-F051-4877-92A2-044B9F67DC57}" type="pres">
      <dgm:prSet presAssocID="{EBA39C11-326C-4C93-A1C3-137548558579}" presName="Name0" presStyleCnt="0">
        <dgm:presLayoutVars>
          <dgm:chMax val="7"/>
          <dgm:dir/>
          <dgm:animOne val="branch"/>
        </dgm:presLayoutVars>
      </dgm:prSet>
      <dgm:spPr/>
      <dgm:t>
        <a:bodyPr/>
        <a:lstStyle/>
        <a:p>
          <a:endParaRPr lang="pt-BR"/>
        </a:p>
      </dgm:t>
    </dgm:pt>
    <dgm:pt modelId="{3E4EE689-AF76-47EB-92B6-DC33EBA070F6}" type="pres">
      <dgm:prSet presAssocID="{85F49455-41B7-47C8-9848-2358B5441315}" presName="parTx1" presStyleLbl="node1" presStyleIdx="0" presStyleCnt="1"/>
      <dgm:spPr/>
      <dgm:t>
        <a:bodyPr/>
        <a:lstStyle/>
        <a:p>
          <a:endParaRPr lang="pt-BR"/>
        </a:p>
      </dgm:t>
    </dgm:pt>
    <dgm:pt modelId="{24DD7BB2-B958-4AB0-926D-AA09322FA146}" type="pres">
      <dgm:prSet presAssocID="{85F49455-41B7-47C8-9848-2358B5441315}" presName="spPre1" presStyleCnt="0"/>
      <dgm:spPr/>
    </dgm:pt>
    <dgm:pt modelId="{DC68F437-B771-4856-8AC5-D2FB60EB778C}" type="pres">
      <dgm:prSet presAssocID="{85F49455-41B7-47C8-9848-2358B5441315}" presName="chLin1" presStyleCnt="0"/>
      <dgm:spPr/>
    </dgm:pt>
    <dgm:pt modelId="{198135F8-8B12-45CE-965E-951AE31E3C16}" type="pres">
      <dgm:prSet presAssocID="{B934628E-76CA-4E76-8CD0-57BAFA2191B2}" presName="Name11" presStyleLbl="parChTrans1D1" presStyleIdx="0" presStyleCnt="2"/>
      <dgm:spPr/>
    </dgm:pt>
    <dgm:pt modelId="{95A37F1F-615D-405F-8B79-A8F72C6C9B6C}" type="pres">
      <dgm:prSet presAssocID="{40F70E8B-A12C-493A-A141-A0F898803A4E}" presName="top1" presStyleCnt="0"/>
      <dgm:spPr/>
    </dgm:pt>
    <dgm:pt modelId="{8B384816-E337-419A-84B9-DE58F3F0CF19}" type="pres">
      <dgm:prSet presAssocID="{40F70E8B-A12C-493A-A141-A0F898803A4E}" presName="txAndLines1" presStyleCnt="0"/>
      <dgm:spPr/>
    </dgm:pt>
    <dgm:pt modelId="{7E2B832B-99FA-4B0B-ADE6-9DBA67621AC3}" type="pres">
      <dgm:prSet presAssocID="{40F70E8B-A12C-493A-A141-A0F898803A4E}" presName="anchor1" presStyleCnt="0"/>
      <dgm:spPr/>
    </dgm:pt>
    <dgm:pt modelId="{0E01C790-DE3A-41D4-B8C9-D7FC2C279E37}" type="pres">
      <dgm:prSet presAssocID="{40F70E8B-A12C-493A-A141-A0F898803A4E}" presName="backup1" presStyleCnt="0"/>
      <dgm:spPr/>
    </dgm:pt>
    <dgm:pt modelId="{668417D0-F7D6-4405-B022-24396589128A}" type="pres">
      <dgm:prSet presAssocID="{40F70E8B-A12C-493A-A141-A0F898803A4E}" presName="preLine1" presStyleLbl="parChTrans1D1" presStyleIdx="1" presStyleCnt="2"/>
      <dgm:spPr/>
    </dgm:pt>
    <dgm:pt modelId="{219A238A-4F27-4C08-BA50-2E71D0C37CCC}" type="pres">
      <dgm:prSet presAssocID="{40F70E8B-A12C-493A-A141-A0F898803A4E}" presName="desTx1" presStyleLbl="revTx" presStyleIdx="0" presStyleCnt="0" custScaleX="230512" custScaleY="997797" custLinFactY="-100000" custLinFactNeighborX="-52907" custLinFactNeighborY="-110590">
        <dgm:presLayoutVars>
          <dgm:bulletEnabled val="1"/>
        </dgm:presLayoutVars>
      </dgm:prSet>
      <dgm:spPr/>
      <dgm:t>
        <a:bodyPr/>
        <a:lstStyle/>
        <a:p>
          <a:endParaRPr lang="pt-BR"/>
        </a:p>
      </dgm:t>
    </dgm:pt>
  </dgm:ptLst>
  <dgm:cxnLst>
    <dgm:cxn modelId="{F166F1D8-C614-4613-983B-8A10DC642BA0}" type="presOf" srcId="{40F70E8B-A12C-493A-A141-A0F898803A4E}" destId="{219A238A-4F27-4C08-BA50-2E71D0C37CCC}" srcOrd="0" destOrd="0" presId="urn:microsoft.com/office/officeart/2009/3/layout/SubStepProcess"/>
    <dgm:cxn modelId="{3DE5EB1F-2221-4E48-939B-AA186E7AA85A}" type="presOf" srcId="{031F8838-690B-4373-8238-44DF9DCFE384}" destId="{219A238A-4F27-4C08-BA50-2E71D0C37CCC}" srcOrd="0" destOrd="1" presId="urn:microsoft.com/office/officeart/2009/3/layout/SubStepProcess"/>
    <dgm:cxn modelId="{C2240098-6D2D-4B31-8BB5-A7812969D4F1}" type="presOf" srcId="{EBA39C11-326C-4C93-A1C3-137548558579}" destId="{FF32F19C-F051-4877-92A2-044B9F67DC57}" srcOrd="0" destOrd="0" presId="urn:microsoft.com/office/officeart/2009/3/layout/SubStepProcess"/>
    <dgm:cxn modelId="{564789B5-BEBE-42C9-A910-68D46BEFBE1D}" srcId="{85F49455-41B7-47C8-9848-2358B5441315}" destId="{40F70E8B-A12C-493A-A141-A0F898803A4E}" srcOrd="0" destOrd="0" parTransId="{B934628E-76CA-4E76-8CD0-57BAFA2191B2}" sibTransId="{7DAC570C-1572-4039-B840-F0E2E27D20CD}"/>
    <dgm:cxn modelId="{67823169-E31A-499C-8767-867ED0F593F5}" srcId="{40F70E8B-A12C-493A-A141-A0F898803A4E}" destId="{031F8838-690B-4373-8238-44DF9DCFE384}" srcOrd="0" destOrd="0" parTransId="{D0BD3E86-23DA-4B40-8D59-1057C5F74603}" sibTransId="{3110EB06-6BAE-4A81-808A-46DC31483FE8}"/>
    <dgm:cxn modelId="{99F98CD3-D108-41BA-BA9B-C5FFE726E093}" srcId="{EBA39C11-326C-4C93-A1C3-137548558579}" destId="{85F49455-41B7-47C8-9848-2358B5441315}" srcOrd="0" destOrd="0" parTransId="{2EB9A3F3-3093-4FD7-9A05-E85463F0C164}" sibTransId="{068021B5-4963-4685-AA28-E9B84CEB36EA}"/>
    <dgm:cxn modelId="{CD9B2595-E971-4BFF-A9E5-7BC66F5C96F1}" type="presOf" srcId="{85F49455-41B7-47C8-9848-2358B5441315}" destId="{3E4EE689-AF76-47EB-92B6-DC33EBA070F6}" srcOrd="0" destOrd="0" presId="urn:microsoft.com/office/officeart/2009/3/layout/SubStepProcess"/>
    <dgm:cxn modelId="{BEBC5010-FD78-4E6C-93F7-59F4DF923938}" type="presParOf" srcId="{FF32F19C-F051-4877-92A2-044B9F67DC57}" destId="{3E4EE689-AF76-47EB-92B6-DC33EBA070F6}" srcOrd="0" destOrd="0" presId="urn:microsoft.com/office/officeart/2009/3/layout/SubStepProcess"/>
    <dgm:cxn modelId="{40B502BB-9899-4839-85D3-9181CA6BED99}" type="presParOf" srcId="{FF32F19C-F051-4877-92A2-044B9F67DC57}" destId="{24DD7BB2-B958-4AB0-926D-AA09322FA146}" srcOrd="1" destOrd="0" presId="urn:microsoft.com/office/officeart/2009/3/layout/SubStepProcess"/>
    <dgm:cxn modelId="{8CDDF660-193D-4E6A-9EB0-49C681C21575}" type="presParOf" srcId="{FF32F19C-F051-4877-92A2-044B9F67DC57}" destId="{DC68F437-B771-4856-8AC5-D2FB60EB778C}" srcOrd="2" destOrd="0" presId="urn:microsoft.com/office/officeart/2009/3/layout/SubStepProcess"/>
    <dgm:cxn modelId="{C4CABE0E-03DC-4D62-A476-29A97AFEFBD7}" type="presParOf" srcId="{DC68F437-B771-4856-8AC5-D2FB60EB778C}" destId="{198135F8-8B12-45CE-965E-951AE31E3C16}" srcOrd="0" destOrd="0" presId="urn:microsoft.com/office/officeart/2009/3/layout/SubStepProcess"/>
    <dgm:cxn modelId="{6DEB025B-43C0-4CE6-8008-84331E59B542}" type="presParOf" srcId="{DC68F437-B771-4856-8AC5-D2FB60EB778C}" destId="{95A37F1F-615D-405F-8B79-A8F72C6C9B6C}" srcOrd="1" destOrd="0" presId="urn:microsoft.com/office/officeart/2009/3/layout/SubStepProcess"/>
    <dgm:cxn modelId="{7E2A33EB-523A-4180-8DC8-31C481EC44A9}" type="presParOf" srcId="{DC68F437-B771-4856-8AC5-D2FB60EB778C}" destId="{8B384816-E337-419A-84B9-DE58F3F0CF19}" srcOrd="2" destOrd="0" presId="urn:microsoft.com/office/officeart/2009/3/layout/SubStepProcess"/>
    <dgm:cxn modelId="{DA2AA120-39CC-49DD-BC28-05C008759A05}" type="presParOf" srcId="{8B384816-E337-419A-84B9-DE58F3F0CF19}" destId="{7E2B832B-99FA-4B0B-ADE6-9DBA67621AC3}" srcOrd="0" destOrd="0" presId="urn:microsoft.com/office/officeart/2009/3/layout/SubStepProcess"/>
    <dgm:cxn modelId="{5A155EC3-911D-4AC5-B26E-886BDAA460DA}" type="presParOf" srcId="{8B384816-E337-419A-84B9-DE58F3F0CF19}" destId="{0E01C790-DE3A-41D4-B8C9-D7FC2C279E37}" srcOrd="1" destOrd="0" presId="urn:microsoft.com/office/officeart/2009/3/layout/SubStepProcess"/>
    <dgm:cxn modelId="{9B556312-05F3-49CB-B814-57CD69A28A4B}" type="presParOf" srcId="{8B384816-E337-419A-84B9-DE58F3F0CF19}" destId="{668417D0-F7D6-4405-B022-24396589128A}" srcOrd="2" destOrd="0" presId="urn:microsoft.com/office/officeart/2009/3/layout/SubStepProcess"/>
    <dgm:cxn modelId="{7FE371C0-DD69-49AE-A49A-BE0627A76CB4}" type="presParOf" srcId="{8B384816-E337-419A-84B9-DE58F3F0CF19}" destId="{219A238A-4F27-4C08-BA50-2E71D0C37CCC}" srcOrd="3"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B034161-3AE4-4360-93F8-41B3B85D451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72431840-CD61-4CA5-BBE5-CBB2AD717077}">
      <dgm:prSet phldrT="[Texto]"/>
      <dgm:spPr/>
      <dgm:t>
        <a:bodyPr/>
        <a:lstStyle/>
        <a:p>
          <a:r>
            <a:rPr lang="pt-BR" dirty="0" smtClean="0"/>
            <a:t>Mapeamento do Território</a:t>
          </a:r>
          <a:endParaRPr lang="pt-BR" dirty="0"/>
        </a:p>
      </dgm:t>
    </dgm:pt>
    <dgm:pt modelId="{D0923A7F-995C-48C7-9473-F55525B68027}" type="parTrans" cxnId="{525C94F8-A9BD-4C32-A650-1C9016DC278A}">
      <dgm:prSet/>
      <dgm:spPr/>
      <dgm:t>
        <a:bodyPr/>
        <a:lstStyle/>
        <a:p>
          <a:endParaRPr lang="pt-BR"/>
        </a:p>
      </dgm:t>
    </dgm:pt>
    <dgm:pt modelId="{D3830AED-1D88-4CEC-B025-FBCD2ABA4B76}" type="sibTrans" cxnId="{525C94F8-A9BD-4C32-A650-1C9016DC278A}">
      <dgm:prSet/>
      <dgm:spPr/>
      <dgm:t>
        <a:bodyPr/>
        <a:lstStyle/>
        <a:p>
          <a:endParaRPr lang="pt-BR"/>
        </a:p>
      </dgm:t>
    </dgm:pt>
    <dgm:pt modelId="{76A2A925-D143-4C0A-972F-BD03D9556810}">
      <dgm:prSet phldrT="[Texto]"/>
      <dgm:spPr/>
      <dgm:t>
        <a:bodyPr/>
        <a:lstStyle/>
        <a:p>
          <a:r>
            <a:rPr lang="pt-BR" dirty="0" smtClean="0"/>
            <a:t> Identificação da População Trabalhadora;</a:t>
          </a:r>
          <a:endParaRPr lang="pt-BR" dirty="0"/>
        </a:p>
      </dgm:t>
    </dgm:pt>
    <dgm:pt modelId="{1EFC0A37-2F09-456B-A03A-CF3B722762EA}" type="parTrans" cxnId="{77E7A239-8B49-4E94-A4F2-95A4471BFCBE}">
      <dgm:prSet/>
      <dgm:spPr/>
      <dgm:t>
        <a:bodyPr/>
        <a:lstStyle/>
        <a:p>
          <a:endParaRPr lang="pt-BR"/>
        </a:p>
      </dgm:t>
    </dgm:pt>
    <dgm:pt modelId="{FF0DE7C4-BD4D-49A8-8724-C96A1106BCF0}" type="sibTrans" cxnId="{77E7A239-8B49-4E94-A4F2-95A4471BFCBE}">
      <dgm:prSet/>
      <dgm:spPr/>
      <dgm:t>
        <a:bodyPr/>
        <a:lstStyle/>
        <a:p>
          <a:endParaRPr lang="pt-BR"/>
        </a:p>
      </dgm:t>
    </dgm:pt>
    <dgm:pt modelId="{1CEDC401-DA67-466C-ABD7-A5A29395C9DE}">
      <dgm:prSet phldrT="[Texto]"/>
      <dgm:spPr/>
      <dgm:t>
        <a:bodyPr/>
        <a:lstStyle/>
        <a:p>
          <a:r>
            <a:rPr lang="pt-BR" dirty="0" smtClean="0"/>
            <a:t>Perfil de morbimortalidade</a:t>
          </a:r>
          <a:endParaRPr lang="pt-BR" dirty="0"/>
        </a:p>
      </dgm:t>
    </dgm:pt>
    <dgm:pt modelId="{F82189AF-A9E2-4605-AEE8-F70CED009FE0}" type="parTrans" cxnId="{99E772BF-7101-49F1-A011-761274741C55}">
      <dgm:prSet/>
      <dgm:spPr/>
      <dgm:t>
        <a:bodyPr/>
        <a:lstStyle/>
        <a:p>
          <a:endParaRPr lang="pt-BR"/>
        </a:p>
      </dgm:t>
    </dgm:pt>
    <dgm:pt modelId="{B0AD6A5B-CC1A-4571-AFBF-96054E084ADA}" type="sibTrans" cxnId="{99E772BF-7101-49F1-A011-761274741C55}">
      <dgm:prSet/>
      <dgm:spPr/>
      <dgm:t>
        <a:bodyPr/>
        <a:lstStyle/>
        <a:p>
          <a:endParaRPr lang="pt-BR"/>
        </a:p>
      </dgm:t>
    </dgm:pt>
    <dgm:pt modelId="{0E7EC84A-25E7-4C9C-AF20-017C4037E9E8}">
      <dgm:prSet phldrT="[Texto]"/>
      <dgm:spPr/>
      <dgm:t>
        <a:bodyPr/>
        <a:lstStyle/>
        <a:p>
          <a:r>
            <a:rPr lang="pt-BR" dirty="0" smtClean="0"/>
            <a:t>Potenciais riscos e impactos à saúde dos trabalhadores, às comunidades e ao meio ambiente advindos das atividades produtivas;</a:t>
          </a:r>
          <a:endParaRPr lang="pt-BR" dirty="0"/>
        </a:p>
      </dgm:t>
    </dgm:pt>
    <dgm:pt modelId="{B1796925-A4CC-419F-9E24-125CE6CE1F1F}" type="parTrans" cxnId="{641971FE-E37B-468F-A71D-366F2814A6A0}">
      <dgm:prSet/>
      <dgm:spPr/>
      <dgm:t>
        <a:bodyPr/>
        <a:lstStyle/>
        <a:p>
          <a:endParaRPr lang="pt-BR"/>
        </a:p>
      </dgm:t>
    </dgm:pt>
    <dgm:pt modelId="{888E34BF-5B61-4C6C-9041-93E22137225B}" type="sibTrans" cxnId="{641971FE-E37B-468F-A71D-366F2814A6A0}">
      <dgm:prSet/>
      <dgm:spPr/>
      <dgm:t>
        <a:bodyPr/>
        <a:lstStyle/>
        <a:p>
          <a:endParaRPr lang="pt-BR"/>
        </a:p>
      </dgm:t>
    </dgm:pt>
    <dgm:pt modelId="{A78CD388-3755-40A9-9BFD-5226EAA89CE0}">
      <dgm:prSet phldrT="[Texto]"/>
      <dgm:spPr/>
      <dgm:t>
        <a:bodyPr/>
        <a:lstStyle/>
        <a:p>
          <a:r>
            <a:rPr lang="pt-BR" dirty="0" smtClean="0"/>
            <a:t>Reconhecimento e Registro das atividades produtivas na área, no domicílio e no </a:t>
          </a:r>
          <a:r>
            <a:rPr lang="pt-BR" dirty="0" err="1" smtClean="0"/>
            <a:t>peridomicílio</a:t>
          </a:r>
          <a:r>
            <a:rPr lang="pt-BR" dirty="0" smtClean="0"/>
            <a:t>;</a:t>
          </a:r>
          <a:endParaRPr lang="pt-BR" dirty="0"/>
        </a:p>
      </dgm:t>
    </dgm:pt>
    <dgm:pt modelId="{1CDF3F86-3639-40FB-807A-134ED9CD73BD}" type="parTrans" cxnId="{A9EEE0BF-92A9-4E05-B956-EFC43F5191BA}">
      <dgm:prSet/>
      <dgm:spPr/>
      <dgm:t>
        <a:bodyPr/>
        <a:lstStyle/>
        <a:p>
          <a:endParaRPr lang="pt-BR"/>
        </a:p>
      </dgm:t>
    </dgm:pt>
    <dgm:pt modelId="{ECDEED13-E353-49F2-AF4F-60ABB330022C}" type="sibTrans" cxnId="{A9EEE0BF-92A9-4E05-B956-EFC43F5191BA}">
      <dgm:prSet/>
      <dgm:spPr/>
      <dgm:t>
        <a:bodyPr/>
        <a:lstStyle/>
        <a:p>
          <a:endParaRPr lang="pt-BR"/>
        </a:p>
      </dgm:t>
    </dgm:pt>
    <dgm:pt modelId="{9FDAF6F7-5B31-4540-9990-DB0B0090009A}">
      <dgm:prSet phldrT="[Texto]"/>
      <dgm:spPr/>
      <dgm:t>
        <a:bodyPr/>
        <a:lstStyle/>
        <a:p>
          <a:r>
            <a:rPr lang="pt-BR" dirty="0" smtClean="0"/>
            <a:t>Condições de Trabalho;</a:t>
          </a:r>
          <a:endParaRPr lang="pt-BR" dirty="0"/>
        </a:p>
      </dgm:t>
    </dgm:pt>
    <dgm:pt modelId="{B0A7CFE9-2D30-4B1A-B6A5-FC221B525551}" type="parTrans" cxnId="{E6B2E444-4DB1-4DFD-B20A-E1DB8CC2C0D9}">
      <dgm:prSet/>
      <dgm:spPr/>
      <dgm:t>
        <a:bodyPr/>
        <a:lstStyle/>
        <a:p>
          <a:endParaRPr lang="pt-BR"/>
        </a:p>
      </dgm:t>
    </dgm:pt>
    <dgm:pt modelId="{7D66FCAE-B78C-4E92-9A7E-C808F3C1DE18}" type="sibTrans" cxnId="{E6B2E444-4DB1-4DFD-B20A-E1DB8CC2C0D9}">
      <dgm:prSet/>
      <dgm:spPr/>
      <dgm:t>
        <a:bodyPr/>
        <a:lstStyle/>
        <a:p>
          <a:endParaRPr lang="pt-BR"/>
        </a:p>
      </dgm:t>
    </dgm:pt>
    <dgm:pt modelId="{2347A7C5-CB0F-4A50-A5F7-F735EE433841}" type="pres">
      <dgm:prSet presAssocID="{BB034161-3AE4-4360-93F8-41B3B85D451D}" presName="linear" presStyleCnt="0">
        <dgm:presLayoutVars>
          <dgm:animLvl val="lvl"/>
          <dgm:resizeHandles val="exact"/>
        </dgm:presLayoutVars>
      </dgm:prSet>
      <dgm:spPr/>
      <dgm:t>
        <a:bodyPr/>
        <a:lstStyle/>
        <a:p>
          <a:endParaRPr lang="pt-BR"/>
        </a:p>
      </dgm:t>
    </dgm:pt>
    <dgm:pt modelId="{6959FCF9-BF7A-43DA-8BCB-EE9473CD4C1E}" type="pres">
      <dgm:prSet presAssocID="{72431840-CD61-4CA5-BBE5-CBB2AD717077}" presName="parentText" presStyleLbl="node1" presStyleIdx="0" presStyleCnt="2">
        <dgm:presLayoutVars>
          <dgm:chMax val="0"/>
          <dgm:bulletEnabled val="1"/>
        </dgm:presLayoutVars>
      </dgm:prSet>
      <dgm:spPr/>
      <dgm:t>
        <a:bodyPr/>
        <a:lstStyle/>
        <a:p>
          <a:endParaRPr lang="pt-BR"/>
        </a:p>
      </dgm:t>
    </dgm:pt>
    <dgm:pt modelId="{D42F4845-D408-41E9-9C4A-E4889EBA2652}" type="pres">
      <dgm:prSet presAssocID="{72431840-CD61-4CA5-BBE5-CBB2AD717077}" presName="childText" presStyleLbl="revTx" presStyleIdx="0" presStyleCnt="2">
        <dgm:presLayoutVars>
          <dgm:bulletEnabled val="1"/>
        </dgm:presLayoutVars>
      </dgm:prSet>
      <dgm:spPr/>
      <dgm:t>
        <a:bodyPr/>
        <a:lstStyle/>
        <a:p>
          <a:endParaRPr lang="pt-BR"/>
        </a:p>
      </dgm:t>
    </dgm:pt>
    <dgm:pt modelId="{FE9D34DB-A062-4A53-BB7D-E84441B6697B}" type="pres">
      <dgm:prSet presAssocID="{1CEDC401-DA67-466C-ABD7-A5A29395C9DE}" presName="parentText" presStyleLbl="node1" presStyleIdx="1" presStyleCnt="2">
        <dgm:presLayoutVars>
          <dgm:chMax val="0"/>
          <dgm:bulletEnabled val="1"/>
        </dgm:presLayoutVars>
      </dgm:prSet>
      <dgm:spPr/>
      <dgm:t>
        <a:bodyPr/>
        <a:lstStyle/>
        <a:p>
          <a:endParaRPr lang="pt-BR"/>
        </a:p>
      </dgm:t>
    </dgm:pt>
    <dgm:pt modelId="{A4CA3D72-BDB9-471C-B32D-2CB2C08BB8CC}" type="pres">
      <dgm:prSet presAssocID="{1CEDC401-DA67-466C-ABD7-A5A29395C9DE}" presName="childText" presStyleLbl="revTx" presStyleIdx="1" presStyleCnt="2">
        <dgm:presLayoutVars>
          <dgm:bulletEnabled val="1"/>
        </dgm:presLayoutVars>
      </dgm:prSet>
      <dgm:spPr/>
      <dgm:t>
        <a:bodyPr/>
        <a:lstStyle/>
        <a:p>
          <a:endParaRPr lang="pt-BR"/>
        </a:p>
      </dgm:t>
    </dgm:pt>
  </dgm:ptLst>
  <dgm:cxnLst>
    <dgm:cxn modelId="{77E7A239-8B49-4E94-A4F2-95A4471BFCBE}" srcId="{72431840-CD61-4CA5-BBE5-CBB2AD717077}" destId="{76A2A925-D143-4C0A-972F-BD03D9556810}" srcOrd="0" destOrd="0" parTransId="{1EFC0A37-2F09-456B-A03A-CF3B722762EA}" sibTransId="{FF0DE7C4-BD4D-49A8-8724-C96A1106BCF0}"/>
    <dgm:cxn modelId="{99E772BF-7101-49F1-A011-761274741C55}" srcId="{BB034161-3AE4-4360-93F8-41B3B85D451D}" destId="{1CEDC401-DA67-466C-ABD7-A5A29395C9DE}" srcOrd="1" destOrd="0" parTransId="{F82189AF-A9E2-4605-AEE8-F70CED009FE0}" sibTransId="{B0AD6A5B-CC1A-4571-AFBF-96054E084ADA}"/>
    <dgm:cxn modelId="{525C94F8-A9BD-4C32-A650-1C9016DC278A}" srcId="{BB034161-3AE4-4360-93F8-41B3B85D451D}" destId="{72431840-CD61-4CA5-BBE5-CBB2AD717077}" srcOrd="0" destOrd="0" parTransId="{D0923A7F-995C-48C7-9473-F55525B68027}" sibTransId="{D3830AED-1D88-4CEC-B025-FBCD2ABA4B76}"/>
    <dgm:cxn modelId="{2249745D-DD1C-4F87-990D-4E477DD4BB42}" type="presOf" srcId="{9FDAF6F7-5B31-4540-9990-DB0B0090009A}" destId="{D42F4845-D408-41E9-9C4A-E4889EBA2652}" srcOrd="0" destOrd="2" presId="urn:microsoft.com/office/officeart/2005/8/layout/vList2"/>
    <dgm:cxn modelId="{641971FE-E37B-468F-A71D-366F2814A6A0}" srcId="{1CEDC401-DA67-466C-ABD7-A5A29395C9DE}" destId="{0E7EC84A-25E7-4C9C-AF20-017C4037E9E8}" srcOrd="0" destOrd="0" parTransId="{B1796925-A4CC-419F-9E24-125CE6CE1F1F}" sibTransId="{888E34BF-5B61-4C6C-9041-93E22137225B}"/>
    <dgm:cxn modelId="{9DB93B8D-208C-404B-8EBF-95F67B88CAF4}" type="presOf" srcId="{76A2A925-D143-4C0A-972F-BD03D9556810}" destId="{D42F4845-D408-41E9-9C4A-E4889EBA2652}" srcOrd="0" destOrd="0" presId="urn:microsoft.com/office/officeart/2005/8/layout/vList2"/>
    <dgm:cxn modelId="{2D706EF2-4F95-4B70-9919-82434C28ACF5}" type="presOf" srcId="{BB034161-3AE4-4360-93F8-41B3B85D451D}" destId="{2347A7C5-CB0F-4A50-A5F7-F735EE433841}" srcOrd="0" destOrd="0" presId="urn:microsoft.com/office/officeart/2005/8/layout/vList2"/>
    <dgm:cxn modelId="{96C5749B-EC43-473D-9B43-154349E17AC4}" type="presOf" srcId="{0E7EC84A-25E7-4C9C-AF20-017C4037E9E8}" destId="{A4CA3D72-BDB9-471C-B32D-2CB2C08BB8CC}" srcOrd="0" destOrd="0" presId="urn:microsoft.com/office/officeart/2005/8/layout/vList2"/>
    <dgm:cxn modelId="{A9EEE0BF-92A9-4E05-B956-EFC43F5191BA}" srcId="{72431840-CD61-4CA5-BBE5-CBB2AD717077}" destId="{A78CD388-3755-40A9-9BFD-5226EAA89CE0}" srcOrd="1" destOrd="0" parTransId="{1CDF3F86-3639-40FB-807A-134ED9CD73BD}" sibTransId="{ECDEED13-E353-49F2-AF4F-60ABB330022C}"/>
    <dgm:cxn modelId="{E6B2E444-4DB1-4DFD-B20A-E1DB8CC2C0D9}" srcId="{72431840-CD61-4CA5-BBE5-CBB2AD717077}" destId="{9FDAF6F7-5B31-4540-9990-DB0B0090009A}" srcOrd="2" destOrd="0" parTransId="{B0A7CFE9-2D30-4B1A-B6A5-FC221B525551}" sibTransId="{7D66FCAE-B78C-4E92-9A7E-C808F3C1DE18}"/>
    <dgm:cxn modelId="{047DEACD-77C7-45FA-BC67-24870C0D8BE6}" type="presOf" srcId="{A78CD388-3755-40A9-9BFD-5226EAA89CE0}" destId="{D42F4845-D408-41E9-9C4A-E4889EBA2652}" srcOrd="0" destOrd="1" presId="urn:microsoft.com/office/officeart/2005/8/layout/vList2"/>
    <dgm:cxn modelId="{E26AED5B-DECE-4451-837D-B582E9EDF5EB}" type="presOf" srcId="{1CEDC401-DA67-466C-ABD7-A5A29395C9DE}" destId="{FE9D34DB-A062-4A53-BB7D-E84441B6697B}" srcOrd="0" destOrd="0" presId="urn:microsoft.com/office/officeart/2005/8/layout/vList2"/>
    <dgm:cxn modelId="{10B275A3-F167-4BF1-8FEE-96ADF6A7F34E}" type="presOf" srcId="{72431840-CD61-4CA5-BBE5-CBB2AD717077}" destId="{6959FCF9-BF7A-43DA-8BCB-EE9473CD4C1E}" srcOrd="0" destOrd="0" presId="urn:microsoft.com/office/officeart/2005/8/layout/vList2"/>
    <dgm:cxn modelId="{7B0F83D6-37A5-4F36-A326-A6ECC60CC76C}" type="presParOf" srcId="{2347A7C5-CB0F-4A50-A5F7-F735EE433841}" destId="{6959FCF9-BF7A-43DA-8BCB-EE9473CD4C1E}" srcOrd="0" destOrd="0" presId="urn:microsoft.com/office/officeart/2005/8/layout/vList2"/>
    <dgm:cxn modelId="{4B6E3953-1196-49DD-9EF5-1E4EC5DBE11E}" type="presParOf" srcId="{2347A7C5-CB0F-4A50-A5F7-F735EE433841}" destId="{D42F4845-D408-41E9-9C4A-E4889EBA2652}" srcOrd="1" destOrd="0" presId="urn:microsoft.com/office/officeart/2005/8/layout/vList2"/>
    <dgm:cxn modelId="{DCFD7C96-DDE1-4126-9DCA-B2B6B9C779D7}" type="presParOf" srcId="{2347A7C5-CB0F-4A50-A5F7-F735EE433841}" destId="{FE9D34DB-A062-4A53-BB7D-E84441B6697B}" srcOrd="2" destOrd="0" presId="urn:microsoft.com/office/officeart/2005/8/layout/vList2"/>
    <dgm:cxn modelId="{E646D59B-C31C-499B-8687-4406BC3B58B6}" type="presParOf" srcId="{2347A7C5-CB0F-4A50-A5F7-F735EE433841}" destId="{A4CA3D72-BDB9-471C-B32D-2CB2C08BB8CC}"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BB034161-3AE4-4360-93F8-41B3B85D451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F61852A1-F57C-464C-B5AD-013878101E25}">
      <dgm:prSet phldrT="[Texto]"/>
      <dgm:spPr/>
      <dgm:t>
        <a:bodyPr/>
        <a:lstStyle/>
        <a:p>
          <a:r>
            <a:rPr lang="pt-BR" dirty="0" smtClean="0"/>
            <a:t>Orientação para avaliação ou avaliação do caso;</a:t>
          </a:r>
          <a:endParaRPr lang="pt-BR" dirty="0"/>
        </a:p>
      </dgm:t>
    </dgm:pt>
    <dgm:pt modelId="{E0499BF9-EFAE-4B83-91D9-BE31D92242D6}" type="parTrans" cxnId="{24C490C2-4442-49F1-94CB-8D108D471ACA}">
      <dgm:prSet/>
      <dgm:spPr/>
      <dgm:t>
        <a:bodyPr/>
        <a:lstStyle/>
        <a:p>
          <a:endParaRPr lang="pt-BR"/>
        </a:p>
      </dgm:t>
    </dgm:pt>
    <dgm:pt modelId="{13B0250B-6D59-4E62-932C-5C306EC6D8BD}" type="sibTrans" cxnId="{24C490C2-4442-49F1-94CB-8D108D471ACA}">
      <dgm:prSet/>
      <dgm:spPr/>
      <dgm:t>
        <a:bodyPr/>
        <a:lstStyle/>
        <a:p>
          <a:endParaRPr lang="pt-BR"/>
        </a:p>
      </dgm:t>
    </dgm:pt>
    <dgm:pt modelId="{F2EEEDEE-5E95-48A5-8117-2D6899E16598}">
      <dgm:prSet phldrT="[Texto]"/>
      <dgm:spPr/>
      <dgm:t>
        <a:bodyPr/>
        <a:lstStyle/>
        <a:p>
          <a:r>
            <a:rPr lang="pt-BR" dirty="0" smtClean="0"/>
            <a:t>Estabelecimento de Nexo</a:t>
          </a:r>
          <a:endParaRPr lang="pt-BR" dirty="0"/>
        </a:p>
      </dgm:t>
    </dgm:pt>
    <dgm:pt modelId="{E8CF1EBF-3F4C-468E-AC3A-E68CA0CF1A56}" type="parTrans" cxnId="{FD64CD25-DA61-4517-B8F1-E308F4C19BDF}">
      <dgm:prSet/>
      <dgm:spPr/>
      <dgm:t>
        <a:bodyPr/>
        <a:lstStyle/>
        <a:p>
          <a:endParaRPr lang="pt-BR"/>
        </a:p>
      </dgm:t>
    </dgm:pt>
    <dgm:pt modelId="{E50C99A3-6328-4E5A-8F40-DADA36E51271}" type="sibTrans" cxnId="{FD64CD25-DA61-4517-B8F1-E308F4C19BDF}">
      <dgm:prSet/>
      <dgm:spPr/>
      <dgm:t>
        <a:bodyPr/>
        <a:lstStyle/>
        <a:p>
          <a:endParaRPr lang="pt-BR"/>
        </a:p>
      </dgm:t>
    </dgm:pt>
    <dgm:pt modelId="{D2CA9C85-F35D-4A91-BD64-72E8538AF5FC}">
      <dgm:prSet phldrT="[Texto]"/>
      <dgm:spPr/>
      <dgm:t>
        <a:bodyPr/>
        <a:lstStyle/>
        <a:p>
          <a:r>
            <a:rPr lang="pt-BR" dirty="0" smtClean="0"/>
            <a:t>Notificação do Caso</a:t>
          </a:r>
          <a:endParaRPr lang="pt-BR" dirty="0"/>
        </a:p>
      </dgm:t>
    </dgm:pt>
    <dgm:pt modelId="{CCE938B9-3571-4E63-984A-BA74C8795449}" type="parTrans" cxnId="{D7EEB1D6-6707-40D8-920B-6AA8C1D7EE0C}">
      <dgm:prSet/>
      <dgm:spPr/>
      <dgm:t>
        <a:bodyPr/>
        <a:lstStyle/>
        <a:p>
          <a:endParaRPr lang="pt-BR"/>
        </a:p>
      </dgm:t>
    </dgm:pt>
    <dgm:pt modelId="{08936942-F096-4877-8311-87A8A7BA8BC0}" type="sibTrans" cxnId="{D7EEB1D6-6707-40D8-920B-6AA8C1D7EE0C}">
      <dgm:prSet/>
      <dgm:spPr/>
      <dgm:t>
        <a:bodyPr/>
        <a:lstStyle/>
        <a:p>
          <a:endParaRPr lang="pt-BR"/>
        </a:p>
      </dgm:t>
    </dgm:pt>
    <dgm:pt modelId="{47F8D5F0-61F9-49F1-AFD0-9CB0FBC8F213}">
      <dgm:prSet phldrT="[Texto]"/>
      <dgm:spPr/>
      <dgm:t>
        <a:bodyPr/>
        <a:lstStyle/>
        <a:p>
          <a:r>
            <a:rPr lang="pt-BR" dirty="0" smtClean="0"/>
            <a:t>Vigilância dos Ambientes e Processos de Trabalho</a:t>
          </a:r>
          <a:endParaRPr lang="pt-BR" dirty="0"/>
        </a:p>
      </dgm:t>
    </dgm:pt>
    <dgm:pt modelId="{E432B81F-6FD5-4C00-AA1B-73C1EFAB2B1D}" type="parTrans" cxnId="{0F78550A-07C0-49A5-A33A-70E28D90CBB5}">
      <dgm:prSet/>
      <dgm:spPr/>
      <dgm:t>
        <a:bodyPr/>
        <a:lstStyle/>
        <a:p>
          <a:endParaRPr lang="pt-BR"/>
        </a:p>
      </dgm:t>
    </dgm:pt>
    <dgm:pt modelId="{4D2E22EB-9B5C-4919-A100-1D1F80696BDF}" type="sibTrans" cxnId="{0F78550A-07C0-49A5-A33A-70E28D90CBB5}">
      <dgm:prSet/>
      <dgm:spPr/>
      <dgm:t>
        <a:bodyPr/>
        <a:lstStyle/>
        <a:p>
          <a:endParaRPr lang="pt-BR"/>
        </a:p>
      </dgm:t>
    </dgm:pt>
    <dgm:pt modelId="{EEE294BD-6437-42A6-9D55-4B5517995F04}">
      <dgm:prSet phldrT="[Texto]"/>
      <dgm:spPr/>
      <dgm:t>
        <a:bodyPr/>
        <a:lstStyle/>
        <a:p>
          <a:r>
            <a:rPr lang="pt-BR" dirty="0" smtClean="0"/>
            <a:t>Adoção de protocolos em saúde do trabalhador;</a:t>
          </a:r>
          <a:endParaRPr lang="pt-BR" dirty="0"/>
        </a:p>
      </dgm:t>
    </dgm:pt>
    <dgm:pt modelId="{E855E39A-82FE-4AA6-B6D4-413A46EDDE85}" type="parTrans" cxnId="{B742B44A-001E-40D0-BF69-1D1C3F82027E}">
      <dgm:prSet/>
      <dgm:spPr/>
      <dgm:t>
        <a:bodyPr/>
        <a:lstStyle/>
        <a:p>
          <a:endParaRPr lang="pt-BR"/>
        </a:p>
      </dgm:t>
    </dgm:pt>
    <dgm:pt modelId="{BF44B89A-86A9-4474-9A4F-B1C61A7035B8}" type="sibTrans" cxnId="{B742B44A-001E-40D0-BF69-1D1C3F82027E}">
      <dgm:prSet/>
      <dgm:spPr/>
      <dgm:t>
        <a:bodyPr/>
        <a:lstStyle/>
        <a:p>
          <a:endParaRPr lang="pt-BR"/>
        </a:p>
      </dgm:t>
    </dgm:pt>
    <dgm:pt modelId="{48F46307-9679-45C1-AF3A-B433025F17AE}">
      <dgm:prSet phldrT="[Texto]"/>
      <dgm:spPr/>
      <dgm:t>
        <a:bodyPr/>
        <a:lstStyle/>
        <a:p>
          <a:r>
            <a:rPr lang="pt-BR" dirty="0" smtClean="0"/>
            <a:t>Projetos de Ação em promoção e prevenção</a:t>
          </a:r>
          <a:endParaRPr lang="pt-BR" dirty="0"/>
        </a:p>
      </dgm:t>
    </dgm:pt>
    <dgm:pt modelId="{10CA98F5-16C3-4C39-BCF4-555E1B4BA883}" type="parTrans" cxnId="{C22F1309-400B-4E2A-8951-E24AA569AB74}">
      <dgm:prSet/>
      <dgm:spPr/>
      <dgm:t>
        <a:bodyPr/>
        <a:lstStyle/>
        <a:p>
          <a:endParaRPr lang="pt-BR"/>
        </a:p>
      </dgm:t>
    </dgm:pt>
    <dgm:pt modelId="{9F5CACF4-63AB-4933-B62C-08EBA1D63A8D}" type="sibTrans" cxnId="{C22F1309-400B-4E2A-8951-E24AA569AB74}">
      <dgm:prSet/>
      <dgm:spPr/>
      <dgm:t>
        <a:bodyPr/>
        <a:lstStyle/>
        <a:p>
          <a:endParaRPr lang="pt-BR"/>
        </a:p>
      </dgm:t>
    </dgm:pt>
    <dgm:pt modelId="{2347A7C5-CB0F-4A50-A5F7-F735EE433841}" type="pres">
      <dgm:prSet presAssocID="{BB034161-3AE4-4360-93F8-41B3B85D451D}" presName="linear" presStyleCnt="0">
        <dgm:presLayoutVars>
          <dgm:animLvl val="lvl"/>
          <dgm:resizeHandles val="exact"/>
        </dgm:presLayoutVars>
      </dgm:prSet>
      <dgm:spPr/>
      <dgm:t>
        <a:bodyPr/>
        <a:lstStyle/>
        <a:p>
          <a:endParaRPr lang="pt-BR"/>
        </a:p>
      </dgm:t>
    </dgm:pt>
    <dgm:pt modelId="{9E68C62D-35DB-4A01-B3F2-D4444515DE32}" type="pres">
      <dgm:prSet presAssocID="{F2EEEDEE-5E95-48A5-8117-2D6899E16598}" presName="parentText" presStyleLbl="node1" presStyleIdx="0" presStyleCnt="4">
        <dgm:presLayoutVars>
          <dgm:chMax val="0"/>
          <dgm:bulletEnabled val="1"/>
        </dgm:presLayoutVars>
      </dgm:prSet>
      <dgm:spPr/>
      <dgm:t>
        <a:bodyPr/>
        <a:lstStyle/>
        <a:p>
          <a:endParaRPr lang="pt-BR"/>
        </a:p>
      </dgm:t>
    </dgm:pt>
    <dgm:pt modelId="{E7DF4545-D715-444E-B91A-4A5A7A5C47D0}" type="pres">
      <dgm:prSet presAssocID="{F2EEEDEE-5E95-48A5-8117-2D6899E16598}" presName="childText" presStyleLbl="revTx" presStyleIdx="0" presStyleCnt="1">
        <dgm:presLayoutVars>
          <dgm:bulletEnabled val="1"/>
        </dgm:presLayoutVars>
      </dgm:prSet>
      <dgm:spPr/>
      <dgm:t>
        <a:bodyPr/>
        <a:lstStyle/>
        <a:p>
          <a:endParaRPr lang="pt-BR"/>
        </a:p>
      </dgm:t>
    </dgm:pt>
    <dgm:pt modelId="{51E11660-1E9E-4B73-888B-4F2028C17102}" type="pres">
      <dgm:prSet presAssocID="{D2CA9C85-F35D-4A91-BD64-72E8538AF5FC}" presName="parentText" presStyleLbl="node1" presStyleIdx="1" presStyleCnt="4">
        <dgm:presLayoutVars>
          <dgm:chMax val="0"/>
          <dgm:bulletEnabled val="1"/>
        </dgm:presLayoutVars>
      </dgm:prSet>
      <dgm:spPr/>
      <dgm:t>
        <a:bodyPr/>
        <a:lstStyle/>
        <a:p>
          <a:endParaRPr lang="pt-BR"/>
        </a:p>
      </dgm:t>
    </dgm:pt>
    <dgm:pt modelId="{395FC5E5-2F93-4E59-9466-6BC2A7F27752}" type="pres">
      <dgm:prSet presAssocID="{08936942-F096-4877-8311-87A8A7BA8BC0}" presName="spacer" presStyleCnt="0"/>
      <dgm:spPr/>
    </dgm:pt>
    <dgm:pt modelId="{8398DC29-A399-4DE8-8A8A-DF1D4EE78F66}" type="pres">
      <dgm:prSet presAssocID="{47F8D5F0-61F9-49F1-AFD0-9CB0FBC8F213}" presName="parentText" presStyleLbl="node1" presStyleIdx="2" presStyleCnt="4">
        <dgm:presLayoutVars>
          <dgm:chMax val="0"/>
          <dgm:bulletEnabled val="1"/>
        </dgm:presLayoutVars>
      </dgm:prSet>
      <dgm:spPr/>
      <dgm:t>
        <a:bodyPr/>
        <a:lstStyle/>
        <a:p>
          <a:endParaRPr lang="pt-BR"/>
        </a:p>
      </dgm:t>
    </dgm:pt>
    <dgm:pt modelId="{7B7977BC-3B4E-4AE5-83D0-0A0831DD04EC}" type="pres">
      <dgm:prSet presAssocID="{4D2E22EB-9B5C-4919-A100-1D1F80696BDF}" presName="spacer" presStyleCnt="0"/>
      <dgm:spPr/>
    </dgm:pt>
    <dgm:pt modelId="{B1FF4917-7C4D-4A1A-B70B-CA5C52DDA6B3}" type="pres">
      <dgm:prSet presAssocID="{48F46307-9679-45C1-AF3A-B433025F17AE}" presName="parentText" presStyleLbl="node1" presStyleIdx="3" presStyleCnt="4">
        <dgm:presLayoutVars>
          <dgm:chMax val="0"/>
          <dgm:bulletEnabled val="1"/>
        </dgm:presLayoutVars>
      </dgm:prSet>
      <dgm:spPr/>
      <dgm:t>
        <a:bodyPr/>
        <a:lstStyle/>
        <a:p>
          <a:endParaRPr lang="pt-BR"/>
        </a:p>
      </dgm:t>
    </dgm:pt>
  </dgm:ptLst>
  <dgm:cxnLst>
    <dgm:cxn modelId="{4E85B546-4F8E-4E1D-9CEC-507FD4D95DF5}" type="presOf" srcId="{47F8D5F0-61F9-49F1-AFD0-9CB0FBC8F213}" destId="{8398DC29-A399-4DE8-8A8A-DF1D4EE78F66}" srcOrd="0" destOrd="0" presId="urn:microsoft.com/office/officeart/2005/8/layout/vList2"/>
    <dgm:cxn modelId="{43B00491-9960-4345-8A91-A8329FA30D47}" type="presOf" srcId="{48F46307-9679-45C1-AF3A-B433025F17AE}" destId="{B1FF4917-7C4D-4A1A-B70B-CA5C52DDA6B3}" srcOrd="0" destOrd="0" presId="urn:microsoft.com/office/officeart/2005/8/layout/vList2"/>
    <dgm:cxn modelId="{B3F9349D-E3ED-412E-A004-99ECB766319D}" type="presOf" srcId="{EEE294BD-6437-42A6-9D55-4B5517995F04}" destId="{E7DF4545-D715-444E-B91A-4A5A7A5C47D0}" srcOrd="0" destOrd="1" presId="urn:microsoft.com/office/officeart/2005/8/layout/vList2"/>
    <dgm:cxn modelId="{FA4C920F-0622-44C1-82AD-80AA19EB4808}" type="presOf" srcId="{BB034161-3AE4-4360-93F8-41B3B85D451D}" destId="{2347A7C5-CB0F-4A50-A5F7-F735EE433841}" srcOrd="0" destOrd="0" presId="urn:microsoft.com/office/officeart/2005/8/layout/vList2"/>
    <dgm:cxn modelId="{99EDFBB8-7D1E-4EA6-8A15-7927A0827A27}" type="presOf" srcId="{F2EEEDEE-5E95-48A5-8117-2D6899E16598}" destId="{9E68C62D-35DB-4A01-B3F2-D4444515DE32}" srcOrd="0" destOrd="0" presId="urn:microsoft.com/office/officeart/2005/8/layout/vList2"/>
    <dgm:cxn modelId="{1B320CB4-BE7E-46FE-B77E-98B8B60AA7A4}" type="presOf" srcId="{D2CA9C85-F35D-4A91-BD64-72E8538AF5FC}" destId="{51E11660-1E9E-4B73-888B-4F2028C17102}" srcOrd="0" destOrd="0" presId="urn:microsoft.com/office/officeart/2005/8/layout/vList2"/>
    <dgm:cxn modelId="{24C490C2-4442-49F1-94CB-8D108D471ACA}" srcId="{F2EEEDEE-5E95-48A5-8117-2D6899E16598}" destId="{F61852A1-F57C-464C-B5AD-013878101E25}" srcOrd="0" destOrd="0" parTransId="{E0499BF9-EFAE-4B83-91D9-BE31D92242D6}" sibTransId="{13B0250B-6D59-4E62-932C-5C306EC6D8BD}"/>
    <dgm:cxn modelId="{69581DB2-ACA5-47FC-8C32-43BFC31D3AD8}" type="presOf" srcId="{F61852A1-F57C-464C-B5AD-013878101E25}" destId="{E7DF4545-D715-444E-B91A-4A5A7A5C47D0}" srcOrd="0" destOrd="0" presId="urn:microsoft.com/office/officeart/2005/8/layout/vList2"/>
    <dgm:cxn modelId="{B742B44A-001E-40D0-BF69-1D1C3F82027E}" srcId="{F2EEEDEE-5E95-48A5-8117-2D6899E16598}" destId="{EEE294BD-6437-42A6-9D55-4B5517995F04}" srcOrd="1" destOrd="0" parTransId="{E855E39A-82FE-4AA6-B6D4-413A46EDDE85}" sibTransId="{BF44B89A-86A9-4474-9A4F-B1C61A7035B8}"/>
    <dgm:cxn modelId="{FD64CD25-DA61-4517-B8F1-E308F4C19BDF}" srcId="{BB034161-3AE4-4360-93F8-41B3B85D451D}" destId="{F2EEEDEE-5E95-48A5-8117-2D6899E16598}" srcOrd="0" destOrd="0" parTransId="{E8CF1EBF-3F4C-468E-AC3A-E68CA0CF1A56}" sibTransId="{E50C99A3-6328-4E5A-8F40-DADA36E51271}"/>
    <dgm:cxn modelId="{C22F1309-400B-4E2A-8951-E24AA569AB74}" srcId="{BB034161-3AE4-4360-93F8-41B3B85D451D}" destId="{48F46307-9679-45C1-AF3A-B433025F17AE}" srcOrd="3" destOrd="0" parTransId="{10CA98F5-16C3-4C39-BCF4-555E1B4BA883}" sibTransId="{9F5CACF4-63AB-4933-B62C-08EBA1D63A8D}"/>
    <dgm:cxn modelId="{0F78550A-07C0-49A5-A33A-70E28D90CBB5}" srcId="{BB034161-3AE4-4360-93F8-41B3B85D451D}" destId="{47F8D5F0-61F9-49F1-AFD0-9CB0FBC8F213}" srcOrd="2" destOrd="0" parTransId="{E432B81F-6FD5-4C00-AA1B-73C1EFAB2B1D}" sibTransId="{4D2E22EB-9B5C-4919-A100-1D1F80696BDF}"/>
    <dgm:cxn modelId="{D7EEB1D6-6707-40D8-920B-6AA8C1D7EE0C}" srcId="{BB034161-3AE4-4360-93F8-41B3B85D451D}" destId="{D2CA9C85-F35D-4A91-BD64-72E8538AF5FC}" srcOrd="1" destOrd="0" parTransId="{CCE938B9-3571-4E63-984A-BA74C8795449}" sibTransId="{08936942-F096-4877-8311-87A8A7BA8BC0}"/>
    <dgm:cxn modelId="{534F6683-C8CB-4035-B9F8-4A0FADACBCDB}" type="presParOf" srcId="{2347A7C5-CB0F-4A50-A5F7-F735EE433841}" destId="{9E68C62D-35DB-4A01-B3F2-D4444515DE32}" srcOrd="0" destOrd="0" presId="urn:microsoft.com/office/officeart/2005/8/layout/vList2"/>
    <dgm:cxn modelId="{54783346-AE31-4CE3-B9D2-A4DA65ED93E5}" type="presParOf" srcId="{2347A7C5-CB0F-4A50-A5F7-F735EE433841}" destId="{E7DF4545-D715-444E-B91A-4A5A7A5C47D0}" srcOrd="1" destOrd="0" presId="urn:microsoft.com/office/officeart/2005/8/layout/vList2"/>
    <dgm:cxn modelId="{CB83552B-09F2-4B89-B6DD-0A0E63AE3C83}" type="presParOf" srcId="{2347A7C5-CB0F-4A50-A5F7-F735EE433841}" destId="{51E11660-1E9E-4B73-888B-4F2028C17102}" srcOrd="2" destOrd="0" presId="urn:microsoft.com/office/officeart/2005/8/layout/vList2"/>
    <dgm:cxn modelId="{975ABE63-6B41-4EDB-962D-BD6DEC89037B}" type="presParOf" srcId="{2347A7C5-CB0F-4A50-A5F7-F735EE433841}" destId="{395FC5E5-2F93-4E59-9466-6BC2A7F27752}" srcOrd="3" destOrd="0" presId="urn:microsoft.com/office/officeart/2005/8/layout/vList2"/>
    <dgm:cxn modelId="{D4B83F3A-DD80-4E52-ACE4-0F3A89577235}" type="presParOf" srcId="{2347A7C5-CB0F-4A50-A5F7-F735EE433841}" destId="{8398DC29-A399-4DE8-8A8A-DF1D4EE78F66}" srcOrd="4" destOrd="0" presId="urn:microsoft.com/office/officeart/2005/8/layout/vList2"/>
    <dgm:cxn modelId="{87F1A044-93F0-49A0-B384-4B101BE60D6B}" type="presParOf" srcId="{2347A7C5-CB0F-4A50-A5F7-F735EE433841}" destId="{7B7977BC-3B4E-4AE5-83D0-0A0831DD04EC}" srcOrd="5" destOrd="0" presId="urn:microsoft.com/office/officeart/2005/8/layout/vList2"/>
    <dgm:cxn modelId="{1714AC7E-5167-41D2-869F-2D47A632C68A}" type="presParOf" srcId="{2347A7C5-CB0F-4A50-A5F7-F735EE433841}" destId="{B1FF4917-7C4D-4A1A-B70B-CA5C52DDA6B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E15DCC17-ADBA-4DF5-912D-0D92C776F6B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pt-BR"/>
        </a:p>
      </dgm:t>
    </dgm:pt>
    <dgm:pt modelId="{371F6890-2A2C-4D33-853B-6EC23AE02A84}">
      <dgm:prSet/>
      <dgm:spPr/>
      <dgm:t>
        <a:bodyPr/>
        <a:lstStyle/>
        <a:p>
          <a:pPr rtl="0"/>
          <a:r>
            <a:rPr lang="pt-BR" smtClean="0"/>
            <a:t>Coordenadorias Regionais de Saúde</a:t>
          </a:r>
          <a:endParaRPr lang="pt-BR"/>
        </a:p>
      </dgm:t>
    </dgm:pt>
    <dgm:pt modelId="{87071347-846B-4DED-8E24-1601924BDDA5}" type="parTrans" cxnId="{178BC002-C7BA-46CB-A14D-5D052D54BE97}">
      <dgm:prSet/>
      <dgm:spPr/>
      <dgm:t>
        <a:bodyPr/>
        <a:lstStyle/>
        <a:p>
          <a:endParaRPr lang="pt-BR"/>
        </a:p>
      </dgm:t>
    </dgm:pt>
    <dgm:pt modelId="{DFEA480F-351D-4B33-8B62-0FB9CA27E848}" type="sibTrans" cxnId="{178BC002-C7BA-46CB-A14D-5D052D54BE97}">
      <dgm:prSet/>
      <dgm:spPr/>
      <dgm:t>
        <a:bodyPr/>
        <a:lstStyle/>
        <a:p>
          <a:endParaRPr lang="pt-BR"/>
        </a:p>
      </dgm:t>
    </dgm:pt>
    <dgm:pt modelId="{F3325312-AD10-4A2C-B6D8-242239360DA7}">
      <dgm:prSet/>
      <dgm:spPr/>
      <dgm:t>
        <a:bodyPr/>
        <a:lstStyle/>
        <a:p>
          <a:pPr rtl="0"/>
          <a:r>
            <a:rPr lang="pt-BR" dirty="0" smtClean="0"/>
            <a:t>UFSM – Universidade Federal de Santa Maria – Campus Palmeira das Missões</a:t>
          </a:r>
          <a:endParaRPr lang="pt-BR" dirty="0"/>
        </a:p>
      </dgm:t>
    </dgm:pt>
    <dgm:pt modelId="{91C06A33-DCE4-41CA-AADC-CA35A11309C4}" type="parTrans" cxnId="{9A0D0362-6F05-4DD8-9DC7-18AB523B4729}">
      <dgm:prSet/>
      <dgm:spPr/>
      <dgm:t>
        <a:bodyPr/>
        <a:lstStyle/>
        <a:p>
          <a:endParaRPr lang="pt-BR"/>
        </a:p>
      </dgm:t>
    </dgm:pt>
    <dgm:pt modelId="{3976FAD1-4708-4E6C-B75A-B7DD56DCE458}" type="sibTrans" cxnId="{9A0D0362-6F05-4DD8-9DC7-18AB523B4729}">
      <dgm:prSet/>
      <dgm:spPr/>
      <dgm:t>
        <a:bodyPr/>
        <a:lstStyle/>
        <a:p>
          <a:endParaRPr lang="pt-BR"/>
        </a:p>
      </dgm:t>
    </dgm:pt>
    <dgm:pt modelId="{5DB01F55-CD85-437F-A911-F875047A3609}">
      <dgm:prSet/>
      <dgm:spPr/>
      <dgm:t>
        <a:bodyPr/>
        <a:lstStyle/>
        <a:p>
          <a:pPr rtl="0"/>
          <a:r>
            <a:rPr lang="pt-BR" dirty="0" smtClean="0"/>
            <a:t>URI – Campus Frederico Westphalen</a:t>
          </a:r>
          <a:endParaRPr lang="pt-BR" dirty="0"/>
        </a:p>
      </dgm:t>
    </dgm:pt>
    <dgm:pt modelId="{20C1F67C-0A0C-4A3A-AE16-8A2AB9877DE1}" type="parTrans" cxnId="{8FA98E01-5E2A-42EA-A04B-8E095F84A424}">
      <dgm:prSet/>
      <dgm:spPr/>
      <dgm:t>
        <a:bodyPr/>
        <a:lstStyle/>
        <a:p>
          <a:endParaRPr lang="pt-BR"/>
        </a:p>
      </dgm:t>
    </dgm:pt>
    <dgm:pt modelId="{D857DC90-03D7-4C32-BDDF-6923FBCE73D2}" type="sibTrans" cxnId="{8FA98E01-5E2A-42EA-A04B-8E095F84A424}">
      <dgm:prSet/>
      <dgm:spPr/>
      <dgm:t>
        <a:bodyPr/>
        <a:lstStyle/>
        <a:p>
          <a:endParaRPr lang="pt-BR"/>
        </a:p>
      </dgm:t>
    </dgm:pt>
    <dgm:pt modelId="{A6A2F735-46B3-475D-A475-BA5260819DA3}">
      <dgm:prSet/>
      <dgm:spPr/>
      <dgm:t>
        <a:bodyPr/>
        <a:lstStyle/>
        <a:p>
          <a:pPr rtl="0"/>
          <a:r>
            <a:rPr lang="pt-BR" smtClean="0"/>
            <a:t>EMATER</a:t>
          </a:r>
          <a:endParaRPr lang="pt-BR"/>
        </a:p>
      </dgm:t>
    </dgm:pt>
    <dgm:pt modelId="{57D8B90E-4D53-4F79-81C7-B7FFF7BF4BBE}" type="parTrans" cxnId="{FE9E9C5C-7A97-4A77-8FF9-91C1FDBFD137}">
      <dgm:prSet/>
      <dgm:spPr/>
      <dgm:t>
        <a:bodyPr/>
        <a:lstStyle/>
        <a:p>
          <a:endParaRPr lang="pt-BR"/>
        </a:p>
      </dgm:t>
    </dgm:pt>
    <dgm:pt modelId="{668AEBE6-4755-4739-9F8F-FEA434676608}" type="sibTrans" cxnId="{FE9E9C5C-7A97-4A77-8FF9-91C1FDBFD137}">
      <dgm:prSet/>
      <dgm:spPr/>
      <dgm:t>
        <a:bodyPr/>
        <a:lstStyle/>
        <a:p>
          <a:endParaRPr lang="pt-BR"/>
        </a:p>
      </dgm:t>
    </dgm:pt>
    <dgm:pt modelId="{C2C4AC16-880A-41AC-A74C-509209311FD0}">
      <dgm:prSet/>
      <dgm:spPr/>
      <dgm:t>
        <a:bodyPr/>
        <a:lstStyle/>
        <a:p>
          <a:pPr rtl="0"/>
          <a:r>
            <a:rPr lang="pt-BR" smtClean="0"/>
            <a:t>SINDICATOS</a:t>
          </a:r>
          <a:endParaRPr lang="pt-BR"/>
        </a:p>
      </dgm:t>
    </dgm:pt>
    <dgm:pt modelId="{B735E21E-DC74-4E5E-9CE7-278E76BD3B4E}" type="parTrans" cxnId="{89A5C949-34E2-447B-A0A9-68367D3FCC48}">
      <dgm:prSet/>
      <dgm:spPr/>
      <dgm:t>
        <a:bodyPr/>
        <a:lstStyle/>
        <a:p>
          <a:endParaRPr lang="pt-BR"/>
        </a:p>
      </dgm:t>
    </dgm:pt>
    <dgm:pt modelId="{68E574E6-79CA-46CB-9238-85AF4ECDAB0F}" type="sibTrans" cxnId="{89A5C949-34E2-447B-A0A9-68367D3FCC48}">
      <dgm:prSet/>
      <dgm:spPr/>
      <dgm:t>
        <a:bodyPr/>
        <a:lstStyle/>
        <a:p>
          <a:endParaRPr lang="pt-BR"/>
        </a:p>
      </dgm:t>
    </dgm:pt>
    <dgm:pt modelId="{49CABD6D-495D-4151-BB3B-461B3F505F59}">
      <dgm:prSet/>
      <dgm:spPr/>
      <dgm:t>
        <a:bodyPr/>
        <a:lstStyle/>
        <a:p>
          <a:pPr rtl="0"/>
          <a:r>
            <a:rPr lang="pt-BR" dirty="0" smtClean="0"/>
            <a:t>MPT – Ministério Público do Trabalho</a:t>
          </a:r>
          <a:endParaRPr lang="pt-BR" dirty="0"/>
        </a:p>
      </dgm:t>
    </dgm:pt>
    <dgm:pt modelId="{B559113F-0F53-4083-9CCA-D6B79DE583EA}" type="parTrans" cxnId="{185D6A1B-A8CC-4F51-AA86-1D1AE2F37A19}">
      <dgm:prSet/>
      <dgm:spPr/>
      <dgm:t>
        <a:bodyPr/>
        <a:lstStyle/>
        <a:p>
          <a:endParaRPr lang="pt-BR"/>
        </a:p>
      </dgm:t>
    </dgm:pt>
    <dgm:pt modelId="{97276F60-FD7D-4784-8F6D-D59EFFA17C68}" type="sibTrans" cxnId="{185D6A1B-A8CC-4F51-AA86-1D1AE2F37A19}">
      <dgm:prSet/>
      <dgm:spPr/>
      <dgm:t>
        <a:bodyPr/>
        <a:lstStyle/>
        <a:p>
          <a:endParaRPr lang="pt-BR"/>
        </a:p>
      </dgm:t>
    </dgm:pt>
    <dgm:pt modelId="{985ED9B7-3B18-404F-B83F-6ACDE78C5E2B}">
      <dgm:prSet/>
      <dgm:spPr/>
      <dgm:t>
        <a:bodyPr/>
        <a:lstStyle/>
        <a:p>
          <a:pPr rtl="0"/>
          <a:r>
            <a:rPr lang="pt-BR" dirty="0" smtClean="0"/>
            <a:t>Polícia Rodoviária Federal</a:t>
          </a:r>
          <a:endParaRPr lang="pt-BR" dirty="0"/>
        </a:p>
      </dgm:t>
    </dgm:pt>
    <dgm:pt modelId="{C8FCB194-96B0-4317-8997-D2E4154C1BB2}" type="parTrans" cxnId="{C538BA1C-D9BE-4E3A-B73C-FDBBAB919D57}">
      <dgm:prSet/>
      <dgm:spPr/>
      <dgm:t>
        <a:bodyPr/>
        <a:lstStyle/>
        <a:p>
          <a:endParaRPr lang="pt-BR"/>
        </a:p>
      </dgm:t>
    </dgm:pt>
    <dgm:pt modelId="{CC38CF3B-47B4-4C47-AF12-D45A5EEFB2FF}" type="sibTrans" cxnId="{C538BA1C-D9BE-4E3A-B73C-FDBBAB919D57}">
      <dgm:prSet/>
      <dgm:spPr/>
      <dgm:t>
        <a:bodyPr/>
        <a:lstStyle/>
        <a:p>
          <a:endParaRPr lang="pt-BR"/>
        </a:p>
      </dgm:t>
    </dgm:pt>
    <dgm:pt modelId="{A92E8847-E8F8-44D9-A097-3319F440A40C}" type="pres">
      <dgm:prSet presAssocID="{E15DCC17-ADBA-4DF5-912D-0D92C776F6B3}" presName="vert0" presStyleCnt="0">
        <dgm:presLayoutVars>
          <dgm:dir/>
          <dgm:animOne val="branch"/>
          <dgm:animLvl val="lvl"/>
        </dgm:presLayoutVars>
      </dgm:prSet>
      <dgm:spPr/>
      <dgm:t>
        <a:bodyPr/>
        <a:lstStyle/>
        <a:p>
          <a:endParaRPr lang="pt-BR"/>
        </a:p>
      </dgm:t>
    </dgm:pt>
    <dgm:pt modelId="{D420F651-DF94-40B5-B743-16E3C3CE6EDE}" type="pres">
      <dgm:prSet presAssocID="{371F6890-2A2C-4D33-853B-6EC23AE02A84}" presName="thickLine" presStyleLbl="alignNode1" presStyleIdx="0" presStyleCnt="7"/>
      <dgm:spPr/>
    </dgm:pt>
    <dgm:pt modelId="{FC50ED52-821C-4101-8B57-96E88956B924}" type="pres">
      <dgm:prSet presAssocID="{371F6890-2A2C-4D33-853B-6EC23AE02A84}" presName="horz1" presStyleCnt="0"/>
      <dgm:spPr/>
    </dgm:pt>
    <dgm:pt modelId="{73BC9979-6574-4393-A139-1E7A23E7D6D5}" type="pres">
      <dgm:prSet presAssocID="{371F6890-2A2C-4D33-853B-6EC23AE02A84}" presName="tx1" presStyleLbl="revTx" presStyleIdx="0" presStyleCnt="7"/>
      <dgm:spPr/>
      <dgm:t>
        <a:bodyPr/>
        <a:lstStyle/>
        <a:p>
          <a:endParaRPr lang="pt-BR"/>
        </a:p>
      </dgm:t>
    </dgm:pt>
    <dgm:pt modelId="{171BF2FA-4FCB-4A00-AB93-2ACBB4F6B66F}" type="pres">
      <dgm:prSet presAssocID="{371F6890-2A2C-4D33-853B-6EC23AE02A84}" presName="vert1" presStyleCnt="0"/>
      <dgm:spPr/>
    </dgm:pt>
    <dgm:pt modelId="{C7118633-8EB3-4C23-9DFD-DC9345DFAC58}" type="pres">
      <dgm:prSet presAssocID="{F3325312-AD10-4A2C-B6D8-242239360DA7}" presName="thickLine" presStyleLbl="alignNode1" presStyleIdx="1" presStyleCnt="7"/>
      <dgm:spPr/>
    </dgm:pt>
    <dgm:pt modelId="{5BC2854D-CAE5-4FE2-B2FB-5CCC817D4A72}" type="pres">
      <dgm:prSet presAssocID="{F3325312-AD10-4A2C-B6D8-242239360DA7}" presName="horz1" presStyleCnt="0"/>
      <dgm:spPr/>
    </dgm:pt>
    <dgm:pt modelId="{E40D3DFE-8AA7-40F7-9A33-2DB13E0BB338}" type="pres">
      <dgm:prSet presAssocID="{F3325312-AD10-4A2C-B6D8-242239360DA7}" presName="tx1" presStyleLbl="revTx" presStyleIdx="1" presStyleCnt="7"/>
      <dgm:spPr/>
      <dgm:t>
        <a:bodyPr/>
        <a:lstStyle/>
        <a:p>
          <a:endParaRPr lang="pt-BR"/>
        </a:p>
      </dgm:t>
    </dgm:pt>
    <dgm:pt modelId="{C8CFB788-B440-4711-B35D-7C824663333A}" type="pres">
      <dgm:prSet presAssocID="{F3325312-AD10-4A2C-B6D8-242239360DA7}" presName="vert1" presStyleCnt="0"/>
      <dgm:spPr/>
    </dgm:pt>
    <dgm:pt modelId="{787154AC-41F3-46F5-9A67-613EE920CAE1}" type="pres">
      <dgm:prSet presAssocID="{5DB01F55-CD85-437F-A911-F875047A3609}" presName="thickLine" presStyleLbl="alignNode1" presStyleIdx="2" presStyleCnt="7"/>
      <dgm:spPr/>
    </dgm:pt>
    <dgm:pt modelId="{F2BE38BD-0A71-4259-A2A1-8DCD58D85DB3}" type="pres">
      <dgm:prSet presAssocID="{5DB01F55-CD85-437F-A911-F875047A3609}" presName="horz1" presStyleCnt="0"/>
      <dgm:spPr/>
    </dgm:pt>
    <dgm:pt modelId="{9CEFD60E-56CC-4FF1-8521-A6289B8B0481}" type="pres">
      <dgm:prSet presAssocID="{5DB01F55-CD85-437F-A911-F875047A3609}" presName="tx1" presStyleLbl="revTx" presStyleIdx="2" presStyleCnt="7"/>
      <dgm:spPr/>
      <dgm:t>
        <a:bodyPr/>
        <a:lstStyle/>
        <a:p>
          <a:endParaRPr lang="pt-BR"/>
        </a:p>
      </dgm:t>
    </dgm:pt>
    <dgm:pt modelId="{45BB1359-F526-4E8B-8720-B950FA7BFB37}" type="pres">
      <dgm:prSet presAssocID="{5DB01F55-CD85-437F-A911-F875047A3609}" presName="vert1" presStyleCnt="0"/>
      <dgm:spPr/>
    </dgm:pt>
    <dgm:pt modelId="{4FAEC8DF-D3E5-4F36-AA0E-2894CB50E938}" type="pres">
      <dgm:prSet presAssocID="{A6A2F735-46B3-475D-A475-BA5260819DA3}" presName="thickLine" presStyleLbl="alignNode1" presStyleIdx="3" presStyleCnt="7"/>
      <dgm:spPr/>
    </dgm:pt>
    <dgm:pt modelId="{E1864E85-7858-43A8-A1E5-881D2C4CAC08}" type="pres">
      <dgm:prSet presAssocID="{A6A2F735-46B3-475D-A475-BA5260819DA3}" presName="horz1" presStyleCnt="0"/>
      <dgm:spPr/>
    </dgm:pt>
    <dgm:pt modelId="{E36470E1-B0F5-485C-9A1D-AFA36A9FB62E}" type="pres">
      <dgm:prSet presAssocID="{A6A2F735-46B3-475D-A475-BA5260819DA3}" presName="tx1" presStyleLbl="revTx" presStyleIdx="3" presStyleCnt="7"/>
      <dgm:spPr/>
      <dgm:t>
        <a:bodyPr/>
        <a:lstStyle/>
        <a:p>
          <a:endParaRPr lang="pt-BR"/>
        </a:p>
      </dgm:t>
    </dgm:pt>
    <dgm:pt modelId="{8A2045E6-968C-49DF-B473-065477D5189B}" type="pres">
      <dgm:prSet presAssocID="{A6A2F735-46B3-475D-A475-BA5260819DA3}" presName="vert1" presStyleCnt="0"/>
      <dgm:spPr/>
    </dgm:pt>
    <dgm:pt modelId="{BC65E89B-F3EF-4947-9B57-A403628DD4DC}" type="pres">
      <dgm:prSet presAssocID="{C2C4AC16-880A-41AC-A74C-509209311FD0}" presName="thickLine" presStyleLbl="alignNode1" presStyleIdx="4" presStyleCnt="7"/>
      <dgm:spPr/>
    </dgm:pt>
    <dgm:pt modelId="{949ECD65-F3DE-4F07-8C39-9C6A9927BB1B}" type="pres">
      <dgm:prSet presAssocID="{C2C4AC16-880A-41AC-A74C-509209311FD0}" presName="horz1" presStyleCnt="0"/>
      <dgm:spPr/>
    </dgm:pt>
    <dgm:pt modelId="{8B803092-D633-4FCF-AAB3-0479B2AC865A}" type="pres">
      <dgm:prSet presAssocID="{C2C4AC16-880A-41AC-A74C-509209311FD0}" presName="tx1" presStyleLbl="revTx" presStyleIdx="4" presStyleCnt="7"/>
      <dgm:spPr/>
      <dgm:t>
        <a:bodyPr/>
        <a:lstStyle/>
        <a:p>
          <a:endParaRPr lang="pt-BR"/>
        </a:p>
      </dgm:t>
    </dgm:pt>
    <dgm:pt modelId="{5F17996F-1BF4-414B-A8F3-2250E81E9B08}" type="pres">
      <dgm:prSet presAssocID="{C2C4AC16-880A-41AC-A74C-509209311FD0}" presName="vert1" presStyleCnt="0"/>
      <dgm:spPr/>
    </dgm:pt>
    <dgm:pt modelId="{E2E3DE71-115A-4765-B797-49D557F44EEB}" type="pres">
      <dgm:prSet presAssocID="{49CABD6D-495D-4151-BB3B-461B3F505F59}" presName="thickLine" presStyleLbl="alignNode1" presStyleIdx="5" presStyleCnt="7"/>
      <dgm:spPr/>
    </dgm:pt>
    <dgm:pt modelId="{24BB84B5-2F6F-4169-835C-2AE34AB584F3}" type="pres">
      <dgm:prSet presAssocID="{49CABD6D-495D-4151-BB3B-461B3F505F59}" presName="horz1" presStyleCnt="0"/>
      <dgm:spPr/>
    </dgm:pt>
    <dgm:pt modelId="{509B3562-925B-440B-8E30-534C06967473}" type="pres">
      <dgm:prSet presAssocID="{49CABD6D-495D-4151-BB3B-461B3F505F59}" presName="tx1" presStyleLbl="revTx" presStyleIdx="5" presStyleCnt="7"/>
      <dgm:spPr/>
      <dgm:t>
        <a:bodyPr/>
        <a:lstStyle/>
        <a:p>
          <a:endParaRPr lang="pt-BR"/>
        </a:p>
      </dgm:t>
    </dgm:pt>
    <dgm:pt modelId="{E84C2324-1151-4F43-BCD7-9BCB5833FAE6}" type="pres">
      <dgm:prSet presAssocID="{49CABD6D-495D-4151-BB3B-461B3F505F59}" presName="vert1" presStyleCnt="0"/>
      <dgm:spPr/>
    </dgm:pt>
    <dgm:pt modelId="{879ACE76-61A8-4BB6-AB5C-09BA6B29AD21}" type="pres">
      <dgm:prSet presAssocID="{985ED9B7-3B18-404F-B83F-6ACDE78C5E2B}" presName="thickLine" presStyleLbl="alignNode1" presStyleIdx="6" presStyleCnt="7"/>
      <dgm:spPr/>
    </dgm:pt>
    <dgm:pt modelId="{0393B6C4-40B2-4798-B72D-7F107F795112}" type="pres">
      <dgm:prSet presAssocID="{985ED9B7-3B18-404F-B83F-6ACDE78C5E2B}" presName="horz1" presStyleCnt="0"/>
      <dgm:spPr/>
    </dgm:pt>
    <dgm:pt modelId="{6E1B8F02-0765-45D2-AFD0-684611CECC9C}" type="pres">
      <dgm:prSet presAssocID="{985ED9B7-3B18-404F-B83F-6ACDE78C5E2B}" presName="tx1" presStyleLbl="revTx" presStyleIdx="6" presStyleCnt="7"/>
      <dgm:spPr/>
      <dgm:t>
        <a:bodyPr/>
        <a:lstStyle/>
        <a:p>
          <a:endParaRPr lang="pt-BR"/>
        </a:p>
      </dgm:t>
    </dgm:pt>
    <dgm:pt modelId="{248F04DD-FDCA-4F88-BF28-001D20050AD3}" type="pres">
      <dgm:prSet presAssocID="{985ED9B7-3B18-404F-B83F-6ACDE78C5E2B}" presName="vert1" presStyleCnt="0"/>
      <dgm:spPr/>
    </dgm:pt>
  </dgm:ptLst>
  <dgm:cxnLst>
    <dgm:cxn modelId="{F924DF3A-D02C-42B2-9B8B-8F703ED7DCE4}" type="presOf" srcId="{A6A2F735-46B3-475D-A475-BA5260819DA3}" destId="{E36470E1-B0F5-485C-9A1D-AFA36A9FB62E}" srcOrd="0" destOrd="0" presId="urn:microsoft.com/office/officeart/2008/layout/LinedList"/>
    <dgm:cxn modelId="{AE080222-2A61-4ADA-994A-9F764017D9F5}" type="presOf" srcId="{5DB01F55-CD85-437F-A911-F875047A3609}" destId="{9CEFD60E-56CC-4FF1-8521-A6289B8B0481}" srcOrd="0" destOrd="0" presId="urn:microsoft.com/office/officeart/2008/layout/LinedList"/>
    <dgm:cxn modelId="{CD3D5C24-84CF-4A7E-AE08-9E96936FE354}" type="presOf" srcId="{C2C4AC16-880A-41AC-A74C-509209311FD0}" destId="{8B803092-D633-4FCF-AAB3-0479B2AC865A}" srcOrd="0" destOrd="0" presId="urn:microsoft.com/office/officeart/2008/layout/LinedList"/>
    <dgm:cxn modelId="{89A5C949-34E2-447B-A0A9-68367D3FCC48}" srcId="{E15DCC17-ADBA-4DF5-912D-0D92C776F6B3}" destId="{C2C4AC16-880A-41AC-A74C-509209311FD0}" srcOrd="4" destOrd="0" parTransId="{B735E21E-DC74-4E5E-9CE7-278E76BD3B4E}" sibTransId="{68E574E6-79CA-46CB-9238-85AF4ECDAB0F}"/>
    <dgm:cxn modelId="{FE9E9C5C-7A97-4A77-8FF9-91C1FDBFD137}" srcId="{E15DCC17-ADBA-4DF5-912D-0D92C776F6B3}" destId="{A6A2F735-46B3-475D-A475-BA5260819DA3}" srcOrd="3" destOrd="0" parTransId="{57D8B90E-4D53-4F79-81C7-B7FFF7BF4BBE}" sibTransId="{668AEBE6-4755-4739-9F8F-FEA434676608}"/>
    <dgm:cxn modelId="{23FE40B8-6AA0-4218-93BF-0934BEC800AB}" type="presOf" srcId="{49CABD6D-495D-4151-BB3B-461B3F505F59}" destId="{509B3562-925B-440B-8E30-534C06967473}" srcOrd="0" destOrd="0" presId="urn:microsoft.com/office/officeart/2008/layout/LinedList"/>
    <dgm:cxn modelId="{8FA98E01-5E2A-42EA-A04B-8E095F84A424}" srcId="{E15DCC17-ADBA-4DF5-912D-0D92C776F6B3}" destId="{5DB01F55-CD85-437F-A911-F875047A3609}" srcOrd="2" destOrd="0" parTransId="{20C1F67C-0A0C-4A3A-AE16-8A2AB9877DE1}" sibTransId="{D857DC90-03D7-4C32-BDDF-6923FBCE73D2}"/>
    <dgm:cxn modelId="{C538BA1C-D9BE-4E3A-B73C-FDBBAB919D57}" srcId="{E15DCC17-ADBA-4DF5-912D-0D92C776F6B3}" destId="{985ED9B7-3B18-404F-B83F-6ACDE78C5E2B}" srcOrd="6" destOrd="0" parTransId="{C8FCB194-96B0-4317-8997-D2E4154C1BB2}" sibTransId="{CC38CF3B-47B4-4C47-AF12-D45A5EEFB2FF}"/>
    <dgm:cxn modelId="{10AB1A29-78A1-4732-8CA9-56AEBF90472C}" type="presOf" srcId="{371F6890-2A2C-4D33-853B-6EC23AE02A84}" destId="{73BC9979-6574-4393-A139-1E7A23E7D6D5}" srcOrd="0" destOrd="0" presId="urn:microsoft.com/office/officeart/2008/layout/LinedList"/>
    <dgm:cxn modelId="{9A0D0362-6F05-4DD8-9DC7-18AB523B4729}" srcId="{E15DCC17-ADBA-4DF5-912D-0D92C776F6B3}" destId="{F3325312-AD10-4A2C-B6D8-242239360DA7}" srcOrd="1" destOrd="0" parTransId="{91C06A33-DCE4-41CA-AADC-CA35A11309C4}" sibTransId="{3976FAD1-4708-4E6C-B75A-B7DD56DCE458}"/>
    <dgm:cxn modelId="{178BC002-C7BA-46CB-A14D-5D052D54BE97}" srcId="{E15DCC17-ADBA-4DF5-912D-0D92C776F6B3}" destId="{371F6890-2A2C-4D33-853B-6EC23AE02A84}" srcOrd="0" destOrd="0" parTransId="{87071347-846B-4DED-8E24-1601924BDDA5}" sibTransId="{DFEA480F-351D-4B33-8B62-0FB9CA27E848}"/>
    <dgm:cxn modelId="{91AE9E2A-9676-472C-ABB1-F9123B8CB903}" type="presOf" srcId="{E15DCC17-ADBA-4DF5-912D-0D92C776F6B3}" destId="{A92E8847-E8F8-44D9-A097-3319F440A40C}" srcOrd="0" destOrd="0" presId="urn:microsoft.com/office/officeart/2008/layout/LinedList"/>
    <dgm:cxn modelId="{BC9970CF-E9C3-4C87-B35D-973D19DC69EF}" type="presOf" srcId="{985ED9B7-3B18-404F-B83F-6ACDE78C5E2B}" destId="{6E1B8F02-0765-45D2-AFD0-684611CECC9C}" srcOrd="0" destOrd="0" presId="urn:microsoft.com/office/officeart/2008/layout/LinedList"/>
    <dgm:cxn modelId="{185D6A1B-A8CC-4F51-AA86-1D1AE2F37A19}" srcId="{E15DCC17-ADBA-4DF5-912D-0D92C776F6B3}" destId="{49CABD6D-495D-4151-BB3B-461B3F505F59}" srcOrd="5" destOrd="0" parTransId="{B559113F-0F53-4083-9CCA-D6B79DE583EA}" sibTransId="{97276F60-FD7D-4784-8F6D-D59EFFA17C68}"/>
    <dgm:cxn modelId="{33E11974-45F8-466D-ABDF-1C123A6424A9}" type="presOf" srcId="{F3325312-AD10-4A2C-B6D8-242239360DA7}" destId="{E40D3DFE-8AA7-40F7-9A33-2DB13E0BB338}" srcOrd="0" destOrd="0" presId="urn:microsoft.com/office/officeart/2008/layout/LinedList"/>
    <dgm:cxn modelId="{2F75D2B7-475B-4DC9-B65C-CBE4F26F0DBA}" type="presParOf" srcId="{A92E8847-E8F8-44D9-A097-3319F440A40C}" destId="{D420F651-DF94-40B5-B743-16E3C3CE6EDE}" srcOrd="0" destOrd="0" presId="urn:microsoft.com/office/officeart/2008/layout/LinedList"/>
    <dgm:cxn modelId="{BD224668-8764-43B0-A571-455C7F141B28}" type="presParOf" srcId="{A92E8847-E8F8-44D9-A097-3319F440A40C}" destId="{FC50ED52-821C-4101-8B57-96E88956B924}" srcOrd="1" destOrd="0" presId="urn:microsoft.com/office/officeart/2008/layout/LinedList"/>
    <dgm:cxn modelId="{C57D70EA-76A4-4254-AFEA-2923F935FD07}" type="presParOf" srcId="{FC50ED52-821C-4101-8B57-96E88956B924}" destId="{73BC9979-6574-4393-A139-1E7A23E7D6D5}" srcOrd="0" destOrd="0" presId="urn:microsoft.com/office/officeart/2008/layout/LinedList"/>
    <dgm:cxn modelId="{CE004265-2ECC-411B-81D4-F396D02D8416}" type="presParOf" srcId="{FC50ED52-821C-4101-8B57-96E88956B924}" destId="{171BF2FA-4FCB-4A00-AB93-2ACBB4F6B66F}" srcOrd="1" destOrd="0" presId="urn:microsoft.com/office/officeart/2008/layout/LinedList"/>
    <dgm:cxn modelId="{6B552A90-59BF-4FA4-B535-FE81981B10D8}" type="presParOf" srcId="{A92E8847-E8F8-44D9-A097-3319F440A40C}" destId="{C7118633-8EB3-4C23-9DFD-DC9345DFAC58}" srcOrd="2" destOrd="0" presId="urn:microsoft.com/office/officeart/2008/layout/LinedList"/>
    <dgm:cxn modelId="{491ECDD1-AD60-4FEA-895C-E996056B838C}" type="presParOf" srcId="{A92E8847-E8F8-44D9-A097-3319F440A40C}" destId="{5BC2854D-CAE5-4FE2-B2FB-5CCC817D4A72}" srcOrd="3" destOrd="0" presId="urn:microsoft.com/office/officeart/2008/layout/LinedList"/>
    <dgm:cxn modelId="{096D8397-47CB-4821-9C5D-1C974F56BA80}" type="presParOf" srcId="{5BC2854D-CAE5-4FE2-B2FB-5CCC817D4A72}" destId="{E40D3DFE-8AA7-40F7-9A33-2DB13E0BB338}" srcOrd="0" destOrd="0" presId="urn:microsoft.com/office/officeart/2008/layout/LinedList"/>
    <dgm:cxn modelId="{367BB495-69FA-4ED5-A9E4-13EA5E2DD3A1}" type="presParOf" srcId="{5BC2854D-CAE5-4FE2-B2FB-5CCC817D4A72}" destId="{C8CFB788-B440-4711-B35D-7C824663333A}" srcOrd="1" destOrd="0" presId="urn:microsoft.com/office/officeart/2008/layout/LinedList"/>
    <dgm:cxn modelId="{BA18423B-3A7E-44D8-BCE8-82A4F8D36529}" type="presParOf" srcId="{A92E8847-E8F8-44D9-A097-3319F440A40C}" destId="{787154AC-41F3-46F5-9A67-613EE920CAE1}" srcOrd="4" destOrd="0" presId="urn:microsoft.com/office/officeart/2008/layout/LinedList"/>
    <dgm:cxn modelId="{D51C1C11-A0DD-409F-89F5-41A93E23D70A}" type="presParOf" srcId="{A92E8847-E8F8-44D9-A097-3319F440A40C}" destId="{F2BE38BD-0A71-4259-A2A1-8DCD58D85DB3}" srcOrd="5" destOrd="0" presId="urn:microsoft.com/office/officeart/2008/layout/LinedList"/>
    <dgm:cxn modelId="{14E1E4DB-1150-415A-BB33-8558F9423E2D}" type="presParOf" srcId="{F2BE38BD-0A71-4259-A2A1-8DCD58D85DB3}" destId="{9CEFD60E-56CC-4FF1-8521-A6289B8B0481}" srcOrd="0" destOrd="0" presId="urn:microsoft.com/office/officeart/2008/layout/LinedList"/>
    <dgm:cxn modelId="{BA3169A8-7245-4BCB-81DD-4CB2022F07E2}" type="presParOf" srcId="{F2BE38BD-0A71-4259-A2A1-8DCD58D85DB3}" destId="{45BB1359-F526-4E8B-8720-B950FA7BFB37}" srcOrd="1" destOrd="0" presId="urn:microsoft.com/office/officeart/2008/layout/LinedList"/>
    <dgm:cxn modelId="{4322F6D4-6B39-4446-ABF1-AE6BEEF730F9}" type="presParOf" srcId="{A92E8847-E8F8-44D9-A097-3319F440A40C}" destId="{4FAEC8DF-D3E5-4F36-AA0E-2894CB50E938}" srcOrd="6" destOrd="0" presId="urn:microsoft.com/office/officeart/2008/layout/LinedList"/>
    <dgm:cxn modelId="{BE5EF039-116C-4C0F-8269-A69A3A139B13}" type="presParOf" srcId="{A92E8847-E8F8-44D9-A097-3319F440A40C}" destId="{E1864E85-7858-43A8-A1E5-881D2C4CAC08}" srcOrd="7" destOrd="0" presId="urn:microsoft.com/office/officeart/2008/layout/LinedList"/>
    <dgm:cxn modelId="{BE8F70F2-32F8-4CF8-834D-793429F31375}" type="presParOf" srcId="{E1864E85-7858-43A8-A1E5-881D2C4CAC08}" destId="{E36470E1-B0F5-485C-9A1D-AFA36A9FB62E}" srcOrd="0" destOrd="0" presId="urn:microsoft.com/office/officeart/2008/layout/LinedList"/>
    <dgm:cxn modelId="{67F870B5-34AC-4064-A39D-79484FE5B1E9}" type="presParOf" srcId="{E1864E85-7858-43A8-A1E5-881D2C4CAC08}" destId="{8A2045E6-968C-49DF-B473-065477D5189B}" srcOrd="1" destOrd="0" presId="urn:microsoft.com/office/officeart/2008/layout/LinedList"/>
    <dgm:cxn modelId="{F3AD2A01-EE4D-4439-9FC7-A9E3DDFC00CC}" type="presParOf" srcId="{A92E8847-E8F8-44D9-A097-3319F440A40C}" destId="{BC65E89B-F3EF-4947-9B57-A403628DD4DC}" srcOrd="8" destOrd="0" presId="urn:microsoft.com/office/officeart/2008/layout/LinedList"/>
    <dgm:cxn modelId="{113C5DD1-2289-4663-BC58-6358E48CDA5C}" type="presParOf" srcId="{A92E8847-E8F8-44D9-A097-3319F440A40C}" destId="{949ECD65-F3DE-4F07-8C39-9C6A9927BB1B}" srcOrd="9" destOrd="0" presId="urn:microsoft.com/office/officeart/2008/layout/LinedList"/>
    <dgm:cxn modelId="{735ADA53-65AF-49EA-9E25-1AD66AC6DAE9}" type="presParOf" srcId="{949ECD65-F3DE-4F07-8C39-9C6A9927BB1B}" destId="{8B803092-D633-4FCF-AAB3-0479B2AC865A}" srcOrd="0" destOrd="0" presId="urn:microsoft.com/office/officeart/2008/layout/LinedList"/>
    <dgm:cxn modelId="{E5186880-C6E3-4371-81DD-7A9CBB4BCBA3}" type="presParOf" srcId="{949ECD65-F3DE-4F07-8C39-9C6A9927BB1B}" destId="{5F17996F-1BF4-414B-A8F3-2250E81E9B08}" srcOrd="1" destOrd="0" presId="urn:microsoft.com/office/officeart/2008/layout/LinedList"/>
    <dgm:cxn modelId="{2E223E88-CFA4-4380-B9DC-CA41ACA3B8CC}" type="presParOf" srcId="{A92E8847-E8F8-44D9-A097-3319F440A40C}" destId="{E2E3DE71-115A-4765-B797-49D557F44EEB}" srcOrd="10" destOrd="0" presId="urn:microsoft.com/office/officeart/2008/layout/LinedList"/>
    <dgm:cxn modelId="{A7C2170B-1594-44DC-BD60-DD0B2CB072B4}" type="presParOf" srcId="{A92E8847-E8F8-44D9-A097-3319F440A40C}" destId="{24BB84B5-2F6F-4169-835C-2AE34AB584F3}" srcOrd="11" destOrd="0" presId="urn:microsoft.com/office/officeart/2008/layout/LinedList"/>
    <dgm:cxn modelId="{CDC2247B-C647-4564-AB8D-9ABA82CCA8F4}" type="presParOf" srcId="{24BB84B5-2F6F-4169-835C-2AE34AB584F3}" destId="{509B3562-925B-440B-8E30-534C06967473}" srcOrd="0" destOrd="0" presId="urn:microsoft.com/office/officeart/2008/layout/LinedList"/>
    <dgm:cxn modelId="{78D31CCA-A435-4621-9BCA-E1E0E81CB8CE}" type="presParOf" srcId="{24BB84B5-2F6F-4169-835C-2AE34AB584F3}" destId="{E84C2324-1151-4F43-BCD7-9BCB5833FAE6}" srcOrd="1" destOrd="0" presId="urn:microsoft.com/office/officeart/2008/layout/LinedList"/>
    <dgm:cxn modelId="{D3B0D1BE-C532-440D-9E40-6E34C8768969}" type="presParOf" srcId="{A92E8847-E8F8-44D9-A097-3319F440A40C}" destId="{879ACE76-61A8-4BB6-AB5C-09BA6B29AD21}" srcOrd="12" destOrd="0" presId="urn:microsoft.com/office/officeart/2008/layout/LinedList"/>
    <dgm:cxn modelId="{503B7F23-7577-4851-86D5-0F527FBF6AFF}" type="presParOf" srcId="{A92E8847-E8F8-44D9-A097-3319F440A40C}" destId="{0393B6C4-40B2-4798-B72D-7F107F795112}" srcOrd="13" destOrd="0" presId="urn:microsoft.com/office/officeart/2008/layout/LinedList"/>
    <dgm:cxn modelId="{E82DC6A5-A6B6-486C-9EF4-0BCBE5FD18EF}" type="presParOf" srcId="{0393B6C4-40B2-4798-B72D-7F107F795112}" destId="{6E1B8F02-0765-45D2-AFD0-684611CECC9C}" srcOrd="0" destOrd="0" presId="urn:microsoft.com/office/officeart/2008/layout/LinedList"/>
    <dgm:cxn modelId="{69EEB329-0FC9-4FEA-8AE2-F0A328E278DB}" type="presParOf" srcId="{0393B6C4-40B2-4798-B72D-7F107F795112}" destId="{248F04DD-FDCA-4F88-BF28-001D20050AD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0DD5E5-4210-4B3F-9806-ACD461BB4D52}"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pt-BR"/>
        </a:p>
      </dgm:t>
    </dgm:pt>
    <dgm:pt modelId="{9DA8BE4E-8379-4DC7-9793-1B99F46C2E95}">
      <dgm:prSet custT="1"/>
      <dgm:spPr/>
      <dgm:t>
        <a:bodyPr/>
        <a:lstStyle/>
        <a:p>
          <a:pPr rtl="0"/>
          <a:r>
            <a:rPr lang="pt-BR" sz="2800" b="1" dirty="0" smtClean="0"/>
            <a:t>CLT</a:t>
          </a:r>
          <a:endParaRPr lang="pt-BR" sz="2800" b="1" dirty="0"/>
        </a:p>
      </dgm:t>
    </dgm:pt>
    <dgm:pt modelId="{8C87444D-E14B-40F8-A30E-64B559A92C41}" type="parTrans" cxnId="{95A048C9-6961-46DC-9EB2-61B1F40EBDDC}">
      <dgm:prSet/>
      <dgm:spPr/>
      <dgm:t>
        <a:bodyPr/>
        <a:lstStyle/>
        <a:p>
          <a:endParaRPr lang="pt-BR" sz="2400" b="1"/>
        </a:p>
      </dgm:t>
    </dgm:pt>
    <dgm:pt modelId="{59ADA967-6B82-4637-B954-AFF3EB895839}" type="sibTrans" cxnId="{95A048C9-6961-46DC-9EB2-61B1F40EBDDC}">
      <dgm:prSet/>
      <dgm:spPr/>
      <dgm:t>
        <a:bodyPr/>
        <a:lstStyle/>
        <a:p>
          <a:endParaRPr lang="pt-BR" sz="2400" b="1"/>
        </a:p>
      </dgm:t>
    </dgm:pt>
    <dgm:pt modelId="{800C1280-9104-495D-8600-E5F5B6EE31FC}">
      <dgm:prSet custT="1"/>
      <dgm:spPr/>
      <dgm:t>
        <a:bodyPr/>
        <a:lstStyle/>
        <a:p>
          <a:pPr rtl="0"/>
          <a:r>
            <a:rPr lang="pt-BR" sz="2800" b="1" dirty="0" smtClean="0"/>
            <a:t>Estatutários</a:t>
          </a:r>
          <a:endParaRPr lang="pt-BR" sz="2800" b="1" dirty="0"/>
        </a:p>
      </dgm:t>
    </dgm:pt>
    <dgm:pt modelId="{39074FC0-D957-4322-B9C0-69CE83347E3A}" type="parTrans" cxnId="{4D946711-1E96-493B-A43B-B2F3FD85C41B}">
      <dgm:prSet/>
      <dgm:spPr/>
      <dgm:t>
        <a:bodyPr/>
        <a:lstStyle/>
        <a:p>
          <a:endParaRPr lang="pt-BR" sz="2400" b="1"/>
        </a:p>
      </dgm:t>
    </dgm:pt>
    <dgm:pt modelId="{0E9FF383-ED41-4C1E-A662-55D7AE0121E5}" type="sibTrans" cxnId="{4D946711-1E96-493B-A43B-B2F3FD85C41B}">
      <dgm:prSet/>
      <dgm:spPr/>
      <dgm:t>
        <a:bodyPr/>
        <a:lstStyle/>
        <a:p>
          <a:endParaRPr lang="pt-BR" sz="2400" b="1"/>
        </a:p>
      </dgm:t>
    </dgm:pt>
    <dgm:pt modelId="{2495C12D-A28B-4854-9EF6-AE1E7566C953}">
      <dgm:prSet custT="1"/>
      <dgm:spPr/>
      <dgm:t>
        <a:bodyPr/>
        <a:lstStyle/>
        <a:p>
          <a:pPr rtl="0"/>
          <a:r>
            <a:rPr lang="pt-BR" sz="2800" b="1" dirty="0" smtClean="0"/>
            <a:t>Autônomos</a:t>
          </a:r>
          <a:endParaRPr lang="pt-BR" sz="2800" b="1" dirty="0"/>
        </a:p>
      </dgm:t>
    </dgm:pt>
    <dgm:pt modelId="{4AA30663-7373-48CD-ABB2-BDAD10FC5DED}" type="parTrans" cxnId="{EE810818-0B01-458B-87A2-4A9C02CCD48D}">
      <dgm:prSet/>
      <dgm:spPr/>
      <dgm:t>
        <a:bodyPr/>
        <a:lstStyle/>
        <a:p>
          <a:endParaRPr lang="pt-BR" sz="2400" b="1"/>
        </a:p>
      </dgm:t>
    </dgm:pt>
    <dgm:pt modelId="{C1A4A7EC-C5A5-4B60-92C5-6F211C6BA0DA}" type="sibTrans" cxnId="{EE810818-0B01-458B-87A2-4A9C02CCD48D}">
      <dgm:prSet/>
      <dgm:spPr/>
      <dgm:t>
        <a:bodyPr/>
        <a:lstStyle/>
        <a:p>
          <a:endParaRPr lang="pt-BR" sz="2400" b="1"/>
        </a:p>
      </dgm:t>
    </dgm:pt>
    <dgm:pt modelId="{F22F0228-1624-48E5-8816-F58A6AB14375}">
      <dgm:prSet custT="1"/>
      <dgm:spPr/>
      <dgm:t>
        <a:bodyPr/>
        <a:lstStyle/>
        <a:p>
          <a:pPr rtl="0"/>
          <a:r>
            <a:rPr lang="pt-BR" sz="2800" b="1" dirty="0" smtClean="0"/>
            <a:t>Formal e Informal</a:t>
          </a:r>
          <a:endParaRPr lang="pt-BR" sz="2800" b="1" dirty="0"/>
        </a:p>
      </dgm:t>
    </dgm:pt>
    <dgm:pt modelId="{8AEF39CF-0C0E-4D34-BF0A-E3278DD20721}" type="parTrans" cxnId="{7BEE789D-2D87-47FF-BDAF-E3802BABD53B}">
      <dgm:prSet/>
      <dgm:spPr/>
      <dgm:t>
        <a:bodyPr/>
        <a:lstStyle/>
        <a:p>
          <a:endParaRPr lang="pt-BR" sz="2400" b="1"/>
        </a:p>
      </dgm:t>
    </dgm:pt>
    <dgm:pt modelId="{2098D2BF-39B0-4416-AD23-6BE5EAF32F79}" type="sibTrans" cxnId="{7BEE789D-2D87-47FF-BDAF-E3802BABD53B}">
      <dgm:prSet/>
      <dgm:spPr/>
      <dgm:t>
        <a:bodyPr/>
        <a:lstStyle/>
        <a:p>
          <a:endParaRPr lang="pt-BR" sz="2400" b="1"/>
        </a:p>
      </dgm:t>
    </dgm:pt>
    <dgm:pt modelId="{79577E64-AAD9-4B8B-815D-B78902C234EC}">
      <dgm:prSet custT="1"/>
      <dgm:spPr/>
      <dgm:t>
        <a:bodyPr/>
        <a:lstStyle/>
        <a:p>
          <a:pPr rtl="0"/>
          <a:r>
            <a:rPr lang="pt-BR" sz="2800" b="1" smtClean="0"/>
            <a:t>Urbano </a:t>
          </a:r>
          <a:r>
            <a:rPr lang="pt-BR" sz="2800" b="1" dirty="0" smtClean="0"/>
            <a:t>ou Rural</a:t>
          </a:r>
          <a:endParaRPr lang="pt-BR" sz="2800" b="1" dirty="0"/>
        </a:p>
      </dgm:t>
    </dgm:pt>
    <dgm:pt modelId="{7BB678F5-E268-4132-9768-0ECB9EF5AC80}" type="parTrans" cxnId="{80B4BD96-DE95-499F-9C4D-9619E9B141A7}">
      <dgm:prSet/>
      <dgm:spPr/>
      <dgm:t>
        <a:bodyPr/>
        <a:lstStyle/>
        <a:p>
          <a:endParaRPr lang="pt-BR" sz="2400" b="1"/>
        </a:p>
      </dgm:t>
    </dgm:pt>
    <dgm:pt modelId="{EF709B16-E191-4731-B7CB-AB19A4D40479}" type="sibTrans" cxnId="{80B4BD96-DE95-499F-9C4D-9619E9B141A7}">
      <dgm:prSet/>
      <dgm:spPr/>
      <dgm:t>
        <a:bodyPr/>
        <a:lstStyle/>
        <a:p>
          <a:endParaRPr lang="pt-BR" sz="2400" b="1"/>
        </a:p>
      </dgm:t>
    </dgm:pt>
    <dgm:pt modelId="{C3458F90-2E58-4F16-BE2F-9E3ABBEC4022}">
      <dgm:prSet custT="1"/>
      <dgm:spPr/>
      <dgm:t>
        <a:bodyPr/>
        <a:lstStyle/>
        <a:p>
          <a:pPr rtl="0"/>
          <a:r>
            <a:rPr lang="pt-BR" sz="2800" b="1" dirty="0" smtClean="0"/>
            <a:t>Desempregados</a:t>
          </a:r>
          <a:endParaRPr lang="pt-BR" sz="2800" b="1" dirty="0"/>
        </a:p>
      </dgm:t>
    </dgm:pt>
    <dgm:pt modelId="{F8DEA56C-AB42-4DF2-ADC7-F511A88DACFC}" type="parTrans" cxnId="{84BA239C-5C47-462D-A066-71FDA108071D}">
      <dgm:prSet/>
      <dgm:spPr/>
      <dgm:t>
        <a:bodyPr/>
        <a:lstStyle/>
        <a:p>
          <a:endParaRPr lang="pt-BR" sz="2400" b="1"/>
        </a:p>
      </dgm:t>
    </dgm:pt>
    <dgm:pt modelId="{DA870F19-9C0D-4A67-8C49-FDE4266DE206}" type="sibTrans" cxnId="{84BA239C-5C47-462D-A066-71FDA108071D}">
      <dgm:prSet/>
      <dgm:spPr/>
      <dgm:t>
        <a:bodyPr/>
        <a:lstStyle/>
        <a:p>
          <a:endParaRPr lang="pt-BR" sz="2400" b="1"/>
        </a:p>
      </dgm:t>
    </dgm:pt>
    <dgm:pt modelId="{1B4A6E00-DD96-4A67-A929-9889CB756110}">
      <dgm:prSet custT="1"/>
      <dgm:spPr/>
      <dgm:t>
        <a:bodyPr/>
        <a:lstStyle/>
        <a:p>
          <a:pPr rtl="0"/>
          <a:r>
            <a:rPr lang="pt-BR" sz="2800" b="1" dirty="0" smtClean="0"/>
            <a:t>Aposentados</a:t>
          </a:r>
          <a:endParaRPr lang="pt-BR" sz="2800" b="1" dirty="0"/>
        </a:p>
      </dgm:t>
    </dgm:pt>
    <dgm:pt modelId="{820366E1-7F91-41F8-82B5-BC2020E33CDB}" type="parTrans" cxnId="{623550FC-02D9-4506-8AB1-2BA45D4AFB95}">
      <dgm:prSet/>
      <dgm:spPr/>
      <dgm:t>
        <a:bodyPr/>
        <a:lstStyle/>
        <a:p>
          <a:endParaRPr lang="pt-BR" sz="2400" b="1"/>
        </a:p>
      </dgm:t>
    </dgm:pt>
    <dgm:pt modelId="{28231572-305E-4874-AF67-045D6525D034}" type="sibTrans" cxnId="{623550FC-02D9-4506-8AB1-2BA45D4AFB95}">
      <dgm:prSet/>
      <dgm:spPr/>
      <dgm:t>
        <a:bodyPr/>
        <a:lstStyle/>
        <a:p>
          <a:endParaRPr lang="pt-BR" sz="2400" b="1"/>
        </a:p>
      </dgm:t>
    </dgm:pt>
    <dgm:pt modelId="{6290EA1F-21E1-409A-8FF7-9DD2ADD5A969}">
      <dgm:prSet custT="1"/>
      <dgm:spPr/>
      <dgm:t>
        <a:bodyPr/>
        <a:lstStyle/>
        <a:p>
          <a:pPr rtl="0"/>
          <a:r>
            <a:rPr lang="pt-BR" sz="2800" b="1" dirty="0" smtClean="0"/>
            <a:t>Atividades não remuneradas</a:t>
          </a:r>
          <a:endParaRPr lang="pt-BR" sz="2800" b="1" dirty="0"/>
        </a:p>
      </dgm:t>
    </dgm:pt>
    <dgm:pt modelId="{C5DA32B8-EE8C-4599-92B7-3A4278E9BEFA}" type="parTrans" cxnId="{47342E87-B2FE-4AF6-ACB8-0BED9B4B9DCF}">
      <dgm:prSet/>
      <dgm:spPr/>
      <dgm:t>
        <a:bodyPr/>
        <a:lstStyle/>
        <a:p>
          <a:endParaRPr lang="pt-BR" sz="2400" b="1"/>
        </a:p>
      </dgm:t>
    </dgm:pt>
    <dgm:pt modelId="{2553EBD6-11D5-42BA-96F3-AEB45740C858}" type="sibTrans" cxnId="{47342E87-B2FE-4AF6-ACB8-0BED9B4B9DCF}">
      <dgm:prSet/>
      <dgm:spPr/>
      <dgm:t>
        <a:bodyPr/>
        <a:lstStyle/>
        <a:p>
          <a:endParaRPr lang="pt-BR" sz="2400" b="1"/>
        </a:p>
      </dgm:t>
    </dgm:pt>
    <dgm:pt modelId="{B037EFBC-BFB6-4C64-B209-D19302165E33}">
      <dgm:prSet custT="1"/>
      <dgm:spPr/>
      <dgm:t>
        <a:bodyPr/>
        <a:lstStyle/>
        <a:p>
          <a:pPr rtl="0"/>
          <a:r>
            <a:rPr lang="pt-BR" sz="2800" b="1" dirty="0" smtClean="0"/>
            <a:t>Aprendizes e Estagiários</a:t>
          </a:r>
          <a:endParaRPr lang="pt-BR" sz="2800" b="1" dirty="0"/>
        </a:p>
      </dgm:t>
    </dgm:pt>
    <dgm:pt modelId="{D2C22FB6-867A-4AEB-9709-13119B278F4D}" type="parTrans" cxnId="{7CD1E221-8573-418D-81D4-69D1DD505BE2}">
      <dgm:prSet/>
      <dgm:spPr/>
      <dgm:t>
        <a:bodyPr/>
        <a:lstStyle/>
        <a:p>
          <a:endParaRPr lang="pt-BR" sz="2400" b="1"/>
        </a:p>
      </dgm:t>
    </dgm:pt>
    <dgm:pt modelId="{FB600E61-37C6-43A0-ABE3-166FBED46942}" type="sibTrans" cxnId="{7CD1E221-8573-418D-81D4-69D1DD505BE2}">
      <dgm:prSet/>
      <dgm:spPr/>
      <dgm:t>
        <a:bodyPr/>
        <a:lstStyle/>
        <a:p>
          <a:endParaRPr lang="pt-BR" sz="2400" b="1"/>
        </a:p>
      </dgm:t>
    </dgm:pt>
    <dgm:pt modelId="{D86BA2F9-4F1E-47D9-9997-B079E7986A3F}" type="pres">
      <dgm:prSet presAssocID="{AD0DD5E5-4210-4B3F-9806-ACD461BB4D52}" presName="Name0" presStyleCnt="0">
        <dgm:presLayoutVars>
          <dgm:dir/>
          <dgm:animLvl val="lvl"/>
          <dgm:resizeHandles val="exact"/>
        </dgm:presLayoutVars>
      </dgm:prSet>
      <dgm:spPr/>
      <dgm:t>
        <a:bodyPr/>
        <a:lstStyle/>
        <a:p>
          <a:endParaRPr lang="pt-BR"/>
        </a:p>
      </dgm:t>
    </dgm:pt>
    <dgm:pt modelId="{78BF90A0-AED8-4CF7-9BC5-600BB0253629}" type="pres">
      <dgm:prSet presAssocID="{9DA8BE4E-8379-4DC7-9793-1B99F46C2E95}" presName="linNode" presStyleCnt="0"/>
      <dgm:spPr/>
    </dgm:pt>
    <dgm:pt modelId="{C4DBE892-0614-46AD-9478-E826627E973D}" type="pres">
      <dgm:prSet presAssocID="{9DA8BE4E-8379-4DC7-9793-1B99F46C2E95}" presName="parentText" presStyleLbl="node1" presStyleIdx="0" presStyleCnt="9">
        <dgm:presLayoutVars>
          <dgm:chMax val="1"/>
          <dgm:bulletEnabled val="1"/>
        </dgm:presLayoutVars>
      </dgm:prSet>
      <dgm:spPr/>
      <dgm:t>
        <a:bodyPr/>
        <a:lstStyle/>
        <a:p>
          <a:endParaRPr lang="pt-BR"/>
        </a:p>
      </dgm:t>
    </dgm:pt>
    <dgm:pt modelId="{E90D32EC-EFA1-442C-8906-47E08222A5DB}" type="pres">
      <dgm:prSet presAssocID="{59ADA967-6B82-4637-B954-AFF3EB895839}" presName="sp" presStyleCnt="0"/>
      <dgm:spPr/>
    </dgm:pt>
    <dgm:pt modelId="{704F8C88-2E6A-4CA3-BB80-C9AC869E5004}" type="pres">
      <dgm:prSet presAssocID="{800C1280-9104-495D-8600-E5F5B6EE31FC}" presName="linNode" presStyleCnt="0"/>
      <dgm:spPr/>
    </dgm:pt>
    <dgm:pt modelId="{898DC71F-A539-46F9-A095-CA6DB94822E5}" type="pres">
      <dgm:prSet presAssocID="{800C1280-9104-495D-8600-E5F5B6EE31FC}" presName="parentText" presStyleLbl="node1" presStyleIdx="1" presStyleCnt="9">
        <dgm:presLayoutVars>
          <dgm:chMax val="1"/>
          <dgm:bulletEnabled val="1"/>
        </dgm:presLayoutVars>
      </dgm:prSet>
      <dgm:spPr/>
      <dgm:t>
        <a:bodyPr/>
        <a:lstStyle/>
        <a:p>
          <a:endParaRPr lang="pt-BR"/>
        </a:p>
      </dgm:t>
    </dgm:pt>
    <dgm:pt modelId="{B3625587-41CD-4D9A-A828-922D6DCCFF54}" type="pres">
      <dgm:prSet presAssocID="{0E9FF383-ED41-4C1E-A662-55D7AE0121E5}" presName="sp" presStyleCnt="0"/>
      <dgm:spPr/>
    </dgm:pt>
    <dgm:pt modelId="{85C01F77-2C92-4C31-B8A7-B930C66B0A6D}" type="pres">
      <dgm:prSet presAssocID="{2495C12D-A28B-4854-9EF6-AE1E7566C953}" presName="linNode" presStyleCnt="0"/>
      <dgm:spPr/>
    </dgm:pt>
    <dgm:pt modelId="{B2004048-2252-484A-A5C1-4A4B28215EFE}" type="pres">
      <dgm:prSet presAssocID="{2495C12D-A28B-4854-9EF6-AE1E7566C953}" presName="parentText" presStyleLbl="node1" presStyleIdx="2" presStyleCnt="9">
        <dgm:presLayoutVars>
          <dgm:chMax val="1"/>
          <dgm:bulletEnabled val="1"/>
        </dgm:presLayoutVars>
      </dgm:prSet>
      <dgm:spPr/>
      <dgm:t>
        <a:bodyPr/>
        <a:lstStyle/>
        <a:p>
          <a:endParaRPr lang="pt-BR"/>
        </a:p>
      </dgm:t>
    </dgm:pt>
    <dgm:pt modelId="{77E737C9-90FD-464B-80FE-C6B813911F4F}" type="pres">
      <dgm:prSet presAssocID="{C1A4A7EC-C5A5-4B60-92C5-6F211C6BA0DA}" presName="sp" presStyleCnt="0"/>
      <dgm:spPr/>
    </dgm:pt>
    <dgm:pt modelId="{03CBBD06-DEB8-4C45-ABAD-0F345A0AE5D5}" type="pres">
      <dgm:prSet presAssocID="{F22F0228-1624-48E5-8816-F58A6AB14375}" presName="linNode" presStyleCnt="0"/>
      <dgm:spPr/>
    </dgm:pt>
    <dgm:pt modelId="{D7C895D5-4BDB-4DD6-AB13-D1B4F4B22C03}" type="pres">
      <dgm:prSet presAssocID="{F22F0228-1624-48E5-8816-F58A6AB14375}" presName="parentText" presStyleLbl="node1" presStyleIdx="3" presStyleCnt="9">
        <dgm:presLayoutVars>
          <dgm:chMax val="1"/>
          <dgm:bulletEnabled val="1"/>
        </dgm:presLayoutVars>
      </dgm:prSet>
      <dgm:spPr/>
      <dgm:t>
        <a:bodyPr/>
        <a:lstStyle/>
        <a:p>
          <a:endParaRPr lang="pt-BR"/>
        </a:p>
      </dgm:t>
    </dgm:pt>
    <dgm:pt modelId="{C1E28F29-DB29-4BE8-A45F-1EBAEC986017}" type="pres">
      <dgm:prSet presAssocID="{2098D2BF-39B0-4416-AD23-6BE5EAF32F79}" presName="sp" presStyleCnt="0"/>
      <dgm:spPr/>
    </dgm:pt>
    <dgm:pt modelId="{8EC7D972-3244-4265-A57A-F04075DA9315}" type="pres">
      <dgm:prSet presAssocID="{79577E64-AAD9-4B8B-815D-B78902C234EC}" presName="linNode" presStyleCnt="0"/>
      <dgm:spPr/>
    </dgm:pt>
    <dgm:pt modelId="{DFDCF4F5-8A76-4362-9985-64B96884EEA2}" type="pres">
      <dgm:prSet presAssocID="{79577E64-AAD9-4B8B-815D-B78902C234EC}" presName="parentText" presStyleLbl="node1" presStyleIdx="4" presStyleCnt="9">
        <dgm:presLayoutVars>
          <dgm:chMax val="1"/>
          <dgm:bulletEnabled val="1"/>
        </dgm:presLayoutVars>
      </dgm:prSet>
      <dgm:spPr/>
      <dgm:t>
        <a:bodyPr/>
        <a:lstStyle/>
        <a:p>
          <a:endParaRPr lang="pt-BR"/>
        </a:p>
      </dgm:t>
    </dgm:pt>
    <dgm:pt modelId="{4E7D7DC1-E531-4258-87EA-773E7C8893D1}" type="pres">
      <dgm:prSet presAssocID="{EF709B16-E191-4731-B7CB-AB19A4D40479}" presName="sp" presStyleCnt="0"/>
      <dgm:spPr/>
    </dgm:pt>
    <dgm:pt modelId="{DE1513FE-4D97-4ADD-8658-1521AD9B599C}" type="pres">
      <dgm:prSet presAssocID="{C3458F90-2E58-4F16-BE2F-9E3ABBEC4022}" presName="linNode" presStyleCnt="0"/>
      <dgm:spPr/>
    </dgm:pt>
    <dgm:pt modelId="{DD89A85B-26E9-4D5A-89EA-FBC4D678FECF}" type="pres">
      <dgm:prSet presAssocID="{C3458F90-2E58-4F16-BE2F-9E3ABBEC4022}" presName="parentText" presStyleLbl="node1" presStyleIdx="5" presStyleCnt="9">
        <dgm:presLayoutVars>
          <dgm:chMax val="1"/>
          <dgm:bulletEnabled val="1"/>
        </dgm:presLayoutVars>
      </dgm:prSet>
      <dgm:spPr/>
      <dgm:t>
        <a:bodyPr/>
        <a:lstStyle/>
        <a:p>
          <a:endParaRPr lang="pt-BR"/>
        </a:p>
      </dgm:t>
    </dgm:pt>
    <dgm:pt modelId="{319E81E8-0005-40AF-BBCB-6135B811740D}" type="pres">
      <dgm:prSet presAssocID="{DA870F19-9C0D-4A67-8C49-FDE4266DE206}" presName="sp" presStyleCnt="0"/>
      <dgm:spPr/>
    </dgm:pt>
    <dgm:pt modelId="{0DD54773-91E2-4488-9350-B2C4177A777B}" type="pres">
      <dgm:prSet presAssocID="{1B4A6E00-DD96-4A67-A929-9889CB756110}" presName="linNode" presStyleCnt="0"/>
      <dgm:spPr/>
    </dgm:pt>
    <dgm:pt modelId="{C63856B9-13AE-4DBA-97A6-87CA45E6F2D6}" type="pres">
      <dgm:prSet presAssocID="{1B4A6E00-DD96-4A67-A929-9889CB756110}" presName="parentText" presStyleLbl="node1" presStyleIdx="6" presStyleCnt="9">
        <dgm:presLayoutVars>
          <dgm:chMax val="1"/>
          <dgm:bulletEnabled val="1"/>
        </dgm:presLayoutVars>
      </dgm:prSet>
      <dgm:spPr/>
      <dgm:t>
        <a:bodyPr/>
        <a:lstStyle/>
        <a:p>
          <a:endParaRPr lang="pt-BR"/>
        </a:p>
      </dgm:t>
    </dgm:pt>
    <dgm:pt modelId="{605123CC-F802-4152-B0EA-C3FA388AEC5B}" type="pres">
      <dgm:prSet presAssocID="{28231572-305E-4874-AF67-045D6525D034}" presName="sp" presStyleCnt="0"/>
      <dgm:spPr/>
    </dgm:pt>
    <dgm:pt modelId="{52C719BE-426C-4531-B007-4BE4FCEEE3D4}" type="pres">
      <dgm:prSet presAssocID="{6290EA1F-21E1-409A-8FF7-9DD2ADD5A969}" presName="linNode" presStyleCnt="0"/>
      <dgm:spPr/>
    </dgm:pt>
    <dgm:pt modelId="{9FD94F07-0A14-4C6C-B527-68E5FCFCF1D2}" type="pres">
      <dgm:prSet presAssocID="{6290EA1F-21E1-409A-8FF7-9DD2ADD5A969}" presName="parentText" presStyleLbl="node1" presStyleIdx="7" presStyleCnt="9">
        <dgm:presLayoutVars>
          <dgm:chMax val="1"/>
          <dgm:bulletEnabled val="1"/>
        </dgm:presLayoutVars>
      </dgm:prSet>
      <dgm:spPr/>
      <dgm:t>
        <a:bodyPr/>
        <a:lstStyle/>
        <a:p>
          <a:endParaRPr lang="pt-BR"/>
        </a:p>
      </dgm:t>
    </dgm:pt>
    <dgm:pt modelId="{ACFC4D2B-EE73-4165-A875-BC30C23C5B0D}" type="pres">
      <dgm:prSet presAssocID="{2553EBD6-11D5-42BA-96F3-AEB45740C858}" presName="sp" presStyleCnt="0"/>
      <dgm:spPr/>
    </dgm:pt>
    <dgm:pt modelId="{B91A63DD-1C76-4D2C-AF35-3A9E6CCDC926}" type="pres">
      <dgm:prSet presAssocID="{B037EFBC-BFB6-4C64-B209-D19302165E33}" presName="linNode" presStyleCnt="0"/>
      <dgm:spPr/>
    </dgm:pt>
    <dgm:pt modelId="{B5AF016D-68C3-4597-9AF9-357806E85CA4}" type="pres">
      <dgm:prSet presAssocID="{B037EFBC-BFB6-4C64-B209-D19302165E33}" presName="parentText" presStyleLbl="node1" presStyleIdx="8" presStyleCnt="9">
        <dgm:presLayoutVars>
          <dgm:chMax val="1"/>
          <dgm:bulletEnabled val="1"/>
        </dgm:presLayoutVars>
      </dgm:prSet>
      <dgm:spPr/>
      <dgm:t>
        <a:bodyPr/>
        <a:lstStyle/>
        <a:p>
          <a:endParaRPr lang="pt-BR"/>
        </a:p>
      </dgm:t>
    </dgm:pt>
  </dgm:ptLst>
  <dgm:cxnLst>
    <dgm:cxn modelId="{14C0FA52-4FB5-4DA4-9058-2D45EB5D1FF1}" type="presOf" srcId="{800C1280-9104-495D-8600-E5F5B6EE31FC}" destId="{898DC71F-A539-46F9-A095-CA6DB94822E5}" srcOrd="0" destOrd="0" presId="urn:microsoft.com/office/officeart/2005/8/layout/vList5"/>
    <dgm:cxn modelId="{5FC645A2-6C74-4EFE-B14E-2CE06F9DF4A3}" type="presOf" srcId="{F22F0228-1624-48E5-8816-F58A6AB14375}" destId="{D7C895D5-4BDB-4DD6-AB13-D1B4F4B22C03}" srcOrd="0" destOrd="0" presId="urn:microsoft.com/office/officeart/2005/8/layout/vList5"/>
    <dgm:cxn modelId="{EE810818-0B01-458B-87A2-4A9C02CCD48D}" srcId="{AD0DD5E5-4210-4B3F-9806-ACD461BB4D52}" destId="{2495C12D-A28B-4854-9EF6-AE1E7566C953}" srcOrd="2" destOrd="0" parTransId="{4AA30663-7373-48CD-ABB2-BDAD10FC5DED}" sibTransId="{C1A4A7EC-C5A5-4B60-92C5-6F211C6BA0DA}"/>
    <dgm:cxn modelId="{84BA239C-5C47-462D-A066-71FDA108071D}" srcId="{AD0DD5E5-4210-4B3F-9806-ACD461BB4D52}" destId="{C3458F90-2E58-4F16-BE2F-9E3ABBEC4022}" srcOrd="5" destOrd="0" parTransId="{F8DEA56C-AB42-4DF2-ADC7-F511A88DACFC}" sibTransId="{DA870F19-9C0D-4A67-8C49-FDE4266DE206}"/>
    <dgm:cxn modelId="{18904460-1809-494B-ADF9-A9A19C4BE179}" type="presOf" srcId="{1B4A6E00-DD96-4A67-A929-9889CB756110}" destId="{C63856B9-13AE-4DBA-97A6-87CA45E6F2D6}" srcOrd="0" destOrd="0" presId="urn:microsoft.com/office/officeart/2005/8/layout/vList5"/>
    <dgm:cxn modelId="{623550FC-02D9-4506-8AB1-2BA45D4AFB95}" srcId="{AD0DD5E5-4210-4B3F-9806-ACD461BB4D52}" destId="{1B4A6E00-DD96-4A67-A929-9889CB756110}" srcOrd="6" destOrd="0" parTransId="{820366E1-7F91-41F8-82B5-BC2020E33CDB}" sibTransId="{28231572-305E-4874-AF67-045D6525D034}"/>
    <dgm:cxn modelId="{8270471D-A85E-4976-946E-4E13539C8789}" type="presOf" srcId="{9DA8BE4E-8379-4DC7-9793-1B99F46C2E95}" destId="{C4DBE892-0614-46AD-9478-E826627E973D}" srcOrd="0" destOrd="0" presId="urn:microsoft.com/office/officeart/2005/8/layout/vList5"/>
    <dgm:cxn modelId="{7BEE789D-2D87-47FF-BDAF-E3802BABD53B}" srcId="{AD0DD5E5-4210-4B3F-9806-ACD461BB4D52}" destId="{F22F0228-1624-48E5-8816-F58A6AB14375}" srcOrd="3" destOrd="0" parTransId="{8AEF39CF-0C0E-4D34-BF0A-E3278DD20721}" sibTransId="{2098D2BF-39B0-4416-AD23-6BE5EAF32F79}"/>
    <dgm:cxn modelId="{7CD1E221-8573-418D-81D4-69D1DD505BE2}" srcId="{AD0DD5E5-4210-4B3F-9806-ACD461BB4D52}" destId="{B037EFBC-BFB6-4C64-B209-D19302165E33}" srcOrd="8" destOrd="0" parTransId="{D2C22FB6-867A-4AEB-9709-13119B278F4D}" sibTransId="{FB600E61-37C6-43A0-ABE3-166FBED46942}"/>
    <dgm:cxn modelId="{AE7493F8-BB79-4796-9FCC-0DC22757AE82}" type="presOf" srcId="{6290EA1F-21E1-409A-8FF7-9DD2ADD5A969}" destId="{9FD94F07-0A14-4C6C-B527-68E5FCFCF1D2}" srcOrd="0" destOrd="0" presId="urn:microsoft.com/office/officeart/2005/8/layout/vList5"/>
    <dgm:cxn modelId="{E5806D0C-1F7B-4D1E-BB80-7EB4F90BC214}" type="presOf" srcId="{79577E64-AAD9-4B8B-815D-B78902C234EC}" destId="{DFDCF4F5-8A76-4362-9985-64B96884EEA2}" srcOrd="0" destOrd="0" presId="urn:microsoft.com/office/officeart/2005/8/layout/vList5"/>
    <dgm:cxn modelId="{80B4BD96-DE95-499F-9C4D-9619E9B141A7}" srcId="{AD0DD5E5-4210-4B3F-9806-ACD461BB4D52}" destId="{79577E64-AAD9-4B8B-815D-B78902C234EC}" srcOrd="4" destOrd="0" parTransId="{7BB678F5-E268-4132-9768-0ECB9EF5AC80}" sibTransId="{EF709B16-E191-4731-B7CB-AB19A4D40479}"/>
    <dgm:cxn modelId="{4D946711-1E96-493B-A43B-B2F3FD85C41B}" srcId="{AD0DD5E5-4210-4B3F-9806-ACD461BB4D52}" destId="{800C1280-9104-495D-8600-E5F5B6EE31FC}" srcOrd="1" destOrd="0" parTransId="{39074FC0-D957-4322-B9C0-69CE83347E3A}" sibTransId="{0E9FF383-ED41-4C1E-A662-55D7AE0121E5}"/>
    <dgm:cxn modelId="{C06B9A10-A740-4BA0-A5C1-F536763E5284}" type="presOf" srcId="{2495C12D-A28B-4854-9EF6-AE1E7566C953}" destId="{B2004048-2252-484A-A5C1-4A4B28215EFE}" srcOrd="0" destOrd="0" presId="urn:microsoft.com/office/officeart/2005/8/layout/vList5"/>
    <dgm:cxn modelId="{AC78F84F-55BF-48CC-9A52-9728ECD89CF2}" type="presOf" srcId="{C3458F90-2E58-4F16-BE2F-9E3ABBEC4022}" destId="{DD89A85B-26E9-4D5A-89EA-FBC4D678FECF}" srcOrd="0" destOrd="0" presId="urn:microsoft.com/office/officeart/2005/8/layout/vList5"/>
    <dgm:cxn modelId="{758F5111-5F3F-4506-8456-BD3492B482F3}" type="presOf" srcId="{AD0DD5E5-4210-4B3F-9806-ACD461BB4D52}" destId="{D86BA2F9-4F1E-47D9-9997-B079E7986A3F}" srcOrd="0" destOrd="0" presId="urn:microsoft.com/office/officeart/2005/8/layout/vList5"/>
    <dgm:cxn modelId="{95A048C9-6961-46DC-9EB2-61B1F40EBDDC}" srcId="{AD0DD5E5-4210-4B3F-9806-ACD461BB4D52}" destId="{9DA8BE4E-8379-4DC7-9793-1B99F46C2E95}" srcOrd="0" destOrd="0" parTransId="{8C87444D-E14B-40F8-A30E-64B559A92C41}" sibTransId="{59ADA967-6B82-4637-B954-AFF3EB895839}"/>
    <dgm:cxn modelId="{47342E87-B2FE-4AF6-ACB8-0BED9B4B9DCF}" srcId="{AD0DD5E5-4210-4B3F-9806-ACD461BB4D52}" destId="{6290EA1F-21E1-409A-8FF7-9DD2ADD5A969}" srcOrd="7" destOrd="0" parTransId="{C5DA32B8-EE8C-4599-92B7-3A4278E9BEFA}" sibTransId="{2553EBD6-11D5-42BA-96F3-AEB45740C858}"/>
    <dgm:cxn modelId="{147895ED-E1B1-4C0D-BE4C-477765606A73}" type="presOf" srcId="{B037EFBC-BFB6-4C64-B209-D19302165E33}" destId="{B5AF016D-68C3-4597-9AF9-357806E85CA4}" srcOrd="0" destOrd="0" presId="urn:microsoft.com/office/officeart/2005/8/layout/vList5"/>
    <dgm:cxn modelId="{B008F5A3-3BF4-4C83-8862-9D8093C42CC3}" type="presParOf" srcId="{D86BA2F9-4F1E-47D9-9997-B079E7986A3F}" destId="{78BF90A0-AED8-4CF7-9BC5-600BB0253629}" srcOrd="0" destOrd="0" presId="urn:microsoft.com/office/officeart/2005/8/layout/vList5"/>
    <dgm:cxn modelId="{0EA41048-BCC8-499D-A4A6-DA7A1C061135}" type="presParOf" srcId="{78BF90A0-AED8-4CF7-9BC5-600BB0253629}" destId="{C4DBE892-0614-46AD-9478-E826627E973D}" srcOrd="0" destOrd="0" presId="urn:microsoft.com/office/officeart/2005/8/layout/vList5"/>
    <dgm:cxn modelId="{5263AE7A-4FEC-49A0-A114-3724C9C45249}" type="presParOf" srcId="{D86BA2F9-4F1E-47D9-9997-B079E7986A3F}" destId="{E90D32EC-EFA1-442C-8906-47E08222A5DB}" srcOrd="1" destOrd="0" presId="urn:microsoft.com/office/officeart/2005/8/layout/vList5"/>
    <dgm:cxn modelId="{08176083-07D6-4D43-89F4-A2781605441E}" type="presParOf" srcId="{D86BA2F9-4F1E-47D9-9997-B079E7986A3F}" destId="{704F8C88-2E6A-4CA3-BB80-C9AC869E5004}" srcOrd="2" destOrd="0" presId="urn:microsoft.com/office/officeart/2005/8/layout/vList5"/>
    <dgm:cxn modelId="{621D46E1-F78D-4BC5-94E9-84A3A919F435}" type="presParOf" srcId="{704F8C88-2E6A-4CA3-BB80-C9AC869E5004}" destId="{898DC71F-A539-46F9-A095-CA6DB94822E5}" srcOrd="0" destOrd="0" presId="urn:microsoft.com/office/officeart/2005/8/layout/vList5"/>
    <dgm:cxn modelId="{CA1FA38B-0B43-44CF-B9D2-21973EF2442A}" type="presParOf" srcId="{D86BA2F9-4F1E-47D9-9997-B079E7986A3F}" destId="{B3625587-41CD-4D9A-A828-922D6DCCFF54}" srcOrd="3" destOrd="0" presId="urn:microsoft.com/office/officeart/2005/8/layout/vList5"/>
    <dgm:cxn modelId="{6D4ADD49-D002-4525-8217-FB1CA7083B61}" type="presParOf" srcId="{D86BA2F9-4F1E-47D9-9997-B079E7986A3F}" destId="{85C01F77-2C92-4C31-B8A7-B930C66B0A6D}" srcOrd="4" destOrd="0" presId="urn:microsoft.com/office/officeart/2005/8/layout/vList5"/>
    <dgm:cxn modelId="{33C33982-DA8E-4393-AFEB-8EAD3093DF04}" type="presParOf" srcId="{85C01F77-2C92-4C31-B8A7-B930C66B0A6D}" destId="{B2004048-2252-484A-A5C1-4A4B28215EFE}" srcOrd="0" destOrd="0" presId="urn:microsoft.com/office/officeart/2005/8/layout/vList5"/>
    <dgm:cxn modelId="{6F27BC1A-839E-41D7-BF59-BA2E31525B22}" type="presParOf" srcId="{D86BA2F9-4F1E-47D9-9997-B079E7986A3F}" destId="{77E737C9-90FD-464B-80FE-C6B813911F4F}" srcOrd="5" destOrd="0" presId="urn:microsoft.com/office/officeart/2005/8/layout/vList5"/>
    <dgm:cxn modelId="{2463E72A-7CFC-46CB-A59B-541568032609}" type="presParOf" srcId="{D86BA2F9-4F1E-47D9-9997-B079E7986A3F}" destId="{03CBBD06-DEB8-4C45-ABAD-0F345A0AE5D5}" srcOrd="6" destOrd="0" presId="urn:microsoft.com/office/officeart/2005/8/layout/vList5"/>
    <dgm:cxn modelId="{1499962D-E860-4FF6-9D7D-32158B8B5EB7}" type="presParOf" srcId="{03CBBD06-DEB8-4C45-ABAD-0F345A0AE5D5}" destId="{D7C895D5-4BDB-4DD6-AB13-D1B4F4B22C03}" srcOrd="0" destOrd="0" presId="urn:microsoft.com/office/officeart/2005/8/layout/vList5"/>
    <dgm:cxn modelId="{556C70C4-9609-41D6-A3D5-4550FA223CE8}" type="presParOf" srcId="{D86BA2F9-4F1E-47D9-9997-B079E7986A3F}" destId="{C1E28F29-DB29-4BE8-A45F-1EBAEC986017}" srcOrd="7" destOrd="0" presId="urn:microsoft.com/office/officeart/2005/8/layout/vList5"/>
    <dgm:cxn modelId="{E3FB47E2-CE6E-4FD8-A00D-452E0304F774}" type="presParOf" srcId="{D86BA2F9-4F1E-47D9-9997-B079E7986A3F}" destId="{8EC7D972-3244-4265-A57A-F04075DA9315}" srcOrd="8" destOrd="0" presId="urn:microsoft.com/office/officeart/2005/8/layout/vList5"/>
    <dgm:cxn modelId="{5698A9C1-E2BB-48C5-839C-F543160B3E9A}" type="presParOf" srcId="{8EC7D972-3244-4265-A57A-F04075DA9315}" destId="{DFDCF4F5-8A76-4362-9985-64B96884EEA2}" srcOrd="0" destOrd="0" presId="urn:microsoft.com/office/officeart/2005/8/layout/vList5"/>
    <dgm:cxn modelId="{E3B3059D-5D31-43D4-BDBB-B3A6E1FAF601}" type="presParOf" srcId="{D86BA2F9-4F1E-47D9-9997-B079E7986A3F}" destId="{4E7D7DC1-E531-4258-87EA-773E7C8893D1}" srcOrd="9" destOrd="0" presId="urn:microsoft.com/office/officeart/2005/8/layout/vList5"/>
    <dgm:cxn modelId="{5B60BBF3-ED67-48A4-BC54-9FBB921C08FC}" type="presParOf" srcId="{D86BA2F9-4F1E-47D9-9997-B079E7986A3F}" destId="{DE1513FE-4D97-4ADD-8658-1521AD9B599C}" srcOrd="10" destOrd="0" presId="urn:microsoft.com/office/officeart/2005/8/layout/vList5"/>
    <dgm:cxn modelId="{E742DF81-2BC2-4B66-87E5-7BB55793AE81}" type="presParOf" srcId="{DE1513FE-4D97-4ADD-8658-1521AD9B599C}" destId="{DD89A85B-26E9-4D5A-89EA-FBC4D678FECF}" srcOrd="0" destOrd="0" presId="urn:microsoft.com/office/officeart/2005/8/layout/vList5"/>
    <dgm:cxn modelId="{022D85C8-19D7-4C64-993B-4F207701BD3C}" type="presParOf" srcId="{D86BA2F9-4F1E-47D9-9997-B079E7986A3F}" destId="{319E81E8-0005-40AF-BBCB-6135B811740D}" srcOrd="11" destOrd="0" presId="urn:microsoft.com/office/officeart/2005/8/layout/vList5"/>
    <dgm:cxn modelId="{9B16CBF8-9D74-48E5-966F-CE2C6CCB08C9}" type="presParOf" srcId="{D86BA2F9-4F1E-47D9-9997-B079E7986A3F}" destId="{0DD54773-91E2-4488-9350-B2C4177A777B}" srcOrd="12" destOrd="0" presId="urn:microsoft.com/office/officeart/2005/8/layout/vList5"/>
    <dgm:cxn modelId="{40CF2A73-4B3A-47B9-A916-86711BF18F29}" type="presParOf" srcId="{0DD54773-91E2-4488-9350-B2C4177A777B}" destId="{C63856B9-13AE-4DBA-97A6-87CA45E6F2D6}" srcOrd="0" destOrd="0" presId="urn:microsoft.com/office/officeart/2005/8/layout/vList5"/>
    <dgm:cxn modelId="{EB980A51-3FD7-44D4-A2DB-0D6D5C0410F9}" type="presParOf" srcId="{D86BA2F9-4F1E-47D9-9997-B079E7986A3F}" destId="{605123CC-F802-4152-B0EA-C3FA388AEC5B}" srcOrd="13" destOrd="0" presId="urn:microsoft.com/office/officeart/2005/8/layout/vList5"/>
    <dgm:cxn modelId="{D01B96C1-9595-44E3-B82A-56B521E3BF7A}" type="presParOf" srcId="{D86BA2F9-4F1E-47D9-9997-B079E7986A3F}" destId="{52C719BE-426C-4531-B007-4BE4FCEEE3D4}" srcOrd="14" destOrd="0" presId="urn:microsoft.com/office/officeart/2005/8/layout/vList5"/>
    <dgm:cxn modelId="{755BAFD9-4A96-40EF-8197-8DA417C39BE4}" type="presParOf" srcId="{52C719BE-426C-4531-B007-4BE4FCEEE3D4}" destId="{9FD94F07-0A14-4C6C-B527-68E5FCFCF1D2}" srcOrd="0" destOrd="0" presId="urn:microsoft.com/office/officeart/2005/8/layout/vList5"/>
    <dgm:cxn modelId="{29191799-61CB-4A87-B27F-D86604A67120}" type="presParOf" srcId="{D86BA2F9-4F1E-47D9-9997-B079E7986A3F}" destId="{ACFC4D2B-EE73-4165-A875-BC30C23C5B0D}" srcOrd="15" destOrd="0" presId="urn:microsoft.com/office/officeart/2005/8/layout/vList5"/>
    <dgm:cxn modelId="{630E281E-6270-480B-8E2E-DBC670EB28E8}" type="presParOf" srcId="{D86BA2F9-4F1E-47D9-9997-B079E7986A3F}" destId="{B91A63DD-1C76-4D2C-AF35-3A9E6CCDC926}" srcOrd="16" destOrd="0" presId="urn:microsoft.com/office/officeart/2005/8/layout/vList5"/>
    <dgm:cxn modelId="{0D588EEB-0020-4C9E-86A1-A78B1C267F44}" type="presParOf" srcId="{B91A63DD-1C76-4D2C-AF35-3A9E6CCDC926}" destId="{B5AF016D-68C3-4597-9AF9-357806E85CA4}"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7302EB-1F3B-4E6E-B543-43AD86F665FD}" type="doc">
      <dgm:prSet loTypeId="urn:microsoft.com/office/officeart/2005/8/layout/vList2" loCatId="list" qsTypeId="urn:microsoft.com/office/officeart/2005/8/quickstyle/3d1" qsCatId="3D" csTypeId="urn:microsoft.com/office/officeart/2005/8/colors/accent1_2" csCatId="accent1"/>
      <dgm:spPr/>
      <dgm:t>
        <a:bodyPr/>
        <a:lstStyle/>
        <a:p>
          <a:endParaRPr lang="pt-BR"/>
        </a:p>
      </dgm:t>
    </dgm:pt>
    <dgm:pt modelId="{5F3C3DCA-6024-4840-AB3E-95FADDA5975A}">
      <dgm:prSet/>
      <dgm:spPr/>
      <dgm:t>
        <a:bodyPr/>
        <a:lstStyle/>
        <a:p>
          <a:pPr rtl="0"/>
          <a:r>
            <a:rPr lang="pt-BR" smtClean="0"/>
            <a:t>As </a:t>
          </a:r>
          <a:r>
            <a:rPr lang="pt-BR" b="1" smtClean="0"/>
            <a:t>DOENÇAS RELACIONADAS AO TRABALHO</a:t>
          </a:r>
          <a:r>
            <a:rPr lang="pt-BR" smtClean="0"/>
            <a:t> incluem um conjunto de danos à saúde causados, desencadeados ou agravados pelo trabalho, seja pela exposição a riscos presentes no local de trabalho ou pela forma em que o trabalho está organizado.</a:t>
          </a:r>
          <a:endParaRPr lang="pt-BR"/>
        </a:p>
      </dgm:t>
    </dgm:pt>
    <dgm:pt modelId="{D8203932-3FD6-4D8C-ADA6-23D95FFD4E81}" type="parTrans" cxnId="{2075600C-CC6A-4B92-AAFB-C106FA9345ED}">
      <dgm:prSet/>
      <dgm:spPr/>
      <dgm:t>
        <a:bodyPr/>
        <a:lstStyle/>
        <a:p>
          <a:endParaRPr lang="pt-BR"/>
        </a:p>
      </dgm:t>
    </dgm:pt>
    <dgm:pt modelId="{C51BBCC2-3526-4FFD-8FA7-91F87D42FEB9}" type="sibTrans" cxnId="{2075600C-CC6A-4B92-AAFB-C106FA9345ED}">
      <dgm:prSet/>
      <dgm:spPr/>
      <dgm:t>
        <a:bodyPr/>
        <a:lstStyle/>
        <a:p>
          <a:endParaRPr lang="pt-BR"/>
        </a:p>
      </dgm:t>
    </dgm:pt>
    <dgm:pt modelId="{152D7C45-076C-4208-8295-BD6F918766C6}" type="pres">
      <dgm:prSet presAssocID="{D37302EB-1F3B-4E6E-B543-43AD86F665FD}" presName="linear" presStyleCnt="0">
        <dgm:presLayoutVars>
          <dgm:animLvl val="lvl"/>
          <dgm:resizeHandles val="exact"/>
        </dgm:presLayoutVars>
      </dgm:prSet>
      <dgm:spPr/>
      <dgm:t>
        <a:bodyPr/>
        <a:lstStyle/>
        <a:p>
          <a:endParaRPr lang="pt-BR"/>
        </a:p>
      </dgm:t>
    </dgm:pt>
    <dgm:pt modelId="{722A5D08-86E7-44C4-81AB-B62319CBC9FB}" type="pres">
      <dgm:prSet presAssocID="{5F3C3DCA-6024-4840-AB3E-95FADDA5975A}" presName="parentText" presStyleLbl="node1" presStyleIdx="0" presStyleCnt="1">
        <dgm:presLayoutVars>
          <dgm:chMax val="0"/>
          <dgm:bulletEnabled val="1"/>
        </dgm:presLayoutVars>
      </dgm:prSet>
      <dgm:spPr/>
      <dgm:t>
        <a:bodyPr/>
        <a:lstStyle/>
        <a:p>
          <a:endParaRPr lang="pt-BR"/>
        </a:p>
      </dgm:t>
    </dgm:pt>
  </dgm:ptLst>
  <dgm:cxnLst>
    <dgm:cxn modelId="{A08F5FA4-DDAC-40A4-A46B-2F842DD4AFDD}" type="presOf" srcId="{5F3C3DCA-6024-4840-AB3E-95FADDA5975A}" destId="{722A5D08-86E7-44C4-81AB-B62319CBC9FB}" srcOrd="0" destOrd="0" presId="urn:microsoft.com/office/officeart/2005/8/layout/vList2"/>
    <dgm:cxn modelId="{2075600C-CC6A-4B92-AAFB-C106FA9345ED}" srcId="{D37302EB-1F3B-4E6E-B543-43AD86F665FD}" destId="{5F3C3DCA-6024-4840-AB3E-95FADDA5975A}" srcOrd="0" destOrd="0" parTransId="{D8203932-3FD6-4D8C-ADA6-23D95FFD4E81}" sibTransId="{C51BBCC2-3526-4FFD-8FA7-91F87D42FEB9}"/>
    <dgm:cxn modelId="{8B9F425F-80BC-4970-9977-E9FF92E89673}" type="presOf" srcId="{D37302EB-1F3B-4E6E-B543-43AD86F665FD}" destId="{152D7C45-076C-4208-8295-BD6F918766C6}" srcOrd="0" destOrd="0" presId="urn:microsoft.com/office/officeart/2005/8/layout/vList2"/>
    <dgm:cxn modelId="{3F957242-9AF0-40B0-87A0-2BCA7429D48D}" type="presParOf" srcId="{152D7C45-076C-4208-8295-BD6F918766C6}" destId="{722A5D08-86E7-44C4-81AB-B62319CBC9F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334C10B-F66B-4EDC-8629-3C33C2E74B1B}" type="doc">
      <dgm:prSet loTypeId="urn:microsoft.com/office/officeart/2008/layout/HorizontalMultiLevelHierarchy" loCatId="hierarchy" qsTypeId="urn:microsoft.com/office/officeart/2005/8/quickstyle/3d1" qsCatId="3D" csTypeId="urn:microsoft.com/office/officeart/2005/8/colors/accent1_2" csCatId="accent1" phldr="1"/>
      <dgm:spPr/>
      <dgm:t>
        <a:bodyPr/>
        <a:lstStyle/>
        <a:p>
          <a:endParaRPr lang="pt-BR"/>
        </a:p>
      </dgm:t>
    </dgm:pt>
    <dgm:pt modelId="{743C682A-3075-4E62-ABB4-92BE50337448}">
      <dgm:prSet phldrT="[Texto]"/>
      <dgm:spPr/>
      <dgm:t>
        <a:bodyPr/>
        <a:lstStyle/>
        <a:p>
          <a:r>
            <a:rPr lang="pt-BR" b="0" dirty="0" smtClean="0">
              <a:solidFill>
                <a:schemeClr val="tx1"/>
              </a:solidFill>
            </a:rPr>
            <a:t>Acidentes e Doenças – Saúde do Trabalhador</a:t>
          </a:r>
          <a:endParaRPr lang="pt-BR" b="0" dirty="0">
            <a:solidFill>
              <a:schemeClr val="tx1"/>
            </a:solidFill>
          </a:endParaRPr>
        </a:p>
      </dgm:t>
    </dgm:pt>
    <dgm:pt modelId="{68B14319-9DF7-44CB-9256-6C2683E55C1C}" type="parTrans" cxnId="{4926C366-FB75-49E8-B62B-4E0582B97A81}">
      <dgm:prSet/>
      <dgm:spPr/>
      <dgm:t>
        <a:bodyPr/>
        <a:lstStyle/>
        <a:p>
          <a:endParaRPr lang="pt-BR" b="0">
            <a:solidFill>
              <a:schemeClr val="tx1"/>
            </a:solidFill>
          </a:endParaRPr>
        </a:p>
      </dgm:t>
    </dgm:pt>
    <dgm:pt modelId="{1C723200-0EDC-49F0-81CE-A7045299684F}" type="sibTrans" cxnId="{4926C366-FB75-49E8-B62B-4E0582B97A81}">
      <dgm:prSet/>
      <dgm:spPr/>
      <dgm:t>
        <a:bodyPr/>
        <a:lstStyle/>
        <a:p>
          <a:endParaRPr lang="pt-BR" b="0">
            <a:solidFill>
              <a:schemeClr val="tx1"/>
            </a:solidFill>
          </a:endParaRPr>
        </a:p>
      </dgm:t>
    </dgm:pt>
    <dgm:pt modelId="{DBBC1540-0A8C-4340-AB94-6BF63180F4C9}">
      <dgm:prSet phldrT="[Texto]"/>
      <dgm:spPr/>
      <dgm:t>
        <a:bodyPr/>
        <a:lstStyle/>
        <a:p>
          <a:r>
            <a:rPr lang="pt-BR" b="0" dirty="0" smtClean="0">
              <a:solidFill>
                <a:schemeClr val="tx1"/>
              </a:solidFill>
            </a:rPr>
            <a:t>Custo Financeiro</a:t>
          </a:r>
          <a:endParaRPr lang="pt-BR" b="0" dirty="0">
            <a:solidFill>
              <a:schemeClr val="tx1"/>
            </a:solidFill>
          </a:endParaRPr>
        </a:p>
      </dgm:t>
    </dgm:pt>
    <dgm:pt modelId="{E7128CD4-FB58-4241-859C-5CD66AAD8E0E}" type="parTrans" cxnId="{1D5E6603-FF16-4DE4-9579-F34B28E58569}">
      <dgm:prSet/>
      <dgm:spPr/>
      <dgm:t>
        <a:bodyPr/>
        <a:lstStyle/>
        <a:p>
          <a:endParaRPr lang="pt-BR" b="0">
            <a:solidFill>
              <a:schemeClr val="tx1"/>
            </a:solidFill>
          </a:endParaRPr>
        </a:p>
      </dgm:t>
    </dgm:pt>
    <dgm:pt modelId="{3CF7B872-3103-49FF-B3ED-F0411D1B65B7}" type="sibTrans" cxnId="{1D5E6603-FF16-4DE4-9579-F34B28E58569}">
      <dgm:prSet/>
      <dgm:spPr/>
      <dgm:t>
        <a:bodyPr/>
        <a:lstStyle/>
        <a:p>
          <a:endParaRPr lang="pt-BR" b="0">
            <a:solidFill>
              <a:schemeClr val="tx1"/>
            </a:solidFill>
          </a:endParaRPr>
        </a:p>
      </dgm:t>
    </dgm:pt>
    <dgm:pt modelId="{9F440A20-34E1-452F-9FBC-93680C78D13B}">
      <dgm:prSet phldrT="[Texto]"/>
      <dgm:spPr/>
      <dgm:t>
        <a:bodyPr/>
        <a:lstStyle/>
        <a:p>
          <a:r>
            <a:rPr lang="pt-BR" b="0" dirty="0" smtClean="0">
              <a:solidFill>
                <a:schemeClr val="tx1"/>
              </a:solidFill>
            </a:rPr>
            <a:t>Exames necessários.</a:t>
          </a:r>
        </a:p>
      </dgm:t>
    </dgm:pt>
    <dgm:pt modelId="{D866353E-3FE6-4EFF-ADE7-B3FA4BD87968}" type="parTrans" cxnId="{B74FFB37-3D2A-40BD-9BCF-F78FAD9E949E}">
      <dgm:prSet/>
      <dgm:spPr/>
      <dgm:t>
        <a:bodyPr/>
        <a:lstStyle/>
        <a:p>
          <a:endParaRPr lang="pt-BR" b="0">
            <a:solidFill>
              <a:schemeClr val="tx1"/>
            </a:solidFill>
          </a:endParaRPr>
        </a:p>
      </dgm:t>
    </dgm:pt>
    <dgm:pt modelId="{013F96CB-99D5-406A-953C-A31D60489F36}" type="sibTrans" cxnId="{B74FFB37-3D2A-40BD-9BCF-F78FAD9E949E}">
      <dgm:prSet/>
      <dgm:spPr/>
      <dgm:t>
        <a:bodyPr/>
        <a:lstStyle/>
        <a:p>
          <a:endParaRPr lang="pt-BR" b="0">
            <a:solidFill>
              <a:schemeClr val="tx1"/>
            </a:solidFill>
          </a:endParaRPr>
        </a:p>
      </dgm:t>
    </dgm:pt>
    <dgm:pt modelId="{4A9A4A1E-CCC3-477E-AD84-F7B5A223EA1B}">
      <dgm:prSet phldrT="[Texto]"/>
      <dgm:spPr/>
      <dgm:t>
        <a:bodyPr/>
        <a:lstStyle/>
        <a:p>
          <a:r>
            <a:rPr lang="pt-BR" b="0" dirty="0" smtClean="0">
              <a:solidFill>
                <a:schemeClr val="tx1"/>
              </a:solidFill>
            </a:rPr>
            <a:t>Média Complexidade:</a:t>
          </a:r>
        </a:p>
      </dgm:t>
    </dgm:pt>
    <dgm:pt modelId="{F7A04A8C-BC44-4805-BC05-968C9102B69B}" type="parTrans" cxnId="{E643A8D6-2984-4471-B021-3BD844D69E6E}">
      <dgm:prSet/>
      <dgm:spPr/>
      <dgm:t>
        <a:bodyPr/>
        <a:lstStyle/>
        <a:p>
          <a:endParaRPr lang="pt-BR" b="0">
            <a:solidFill>
              <a:schemeClr val="tx1"/>
            </a:solidFill>
          </a:endParaRPr>
        </a:p>
      </dgm:t>
    </dgm:pt>
    <dgm:pt modelId="{7DD4FDBE-E647-48D1-B6E9-4A6DB1B75865}" type="sibTrans" cxnId="{E643A8D6-2984-4471-B021-3BD844D69E6E}">
      <dgm:prSet/>
      <dgm:spPr/>
      <dgm:t>
        <a:bodyPr/>
        <a:lstStyle/>
        <a:p>
          <a:endParaRPr lang="pt-BR" b="0">
            <a:solidFill>
              <a:schemeClr val="tx1"/>
            </a:solidFill>
          </a:endParaRPr>
        </a:p>
      </dgm:t>
    </dgm:pt>
    <dgm:pt modelId="{180E3A4A-B8AC-4978-BF32-D681EB94597D}">
      <dgm:prSet phldrT="[Texto]"/>
      <dgm:spPr/>
      <dgm:t>
        <a:bodyPr/>
        <a:lstStyle/>
        <a:p>
          <a:r>
            <a:rPr lang="pt-BR" b="0" dirty="0" smtClean="0">
              <a:solidFill>
                <a:schemeClr val="tx1"/>
              </a:solidFill>
            </a:rPr>
            <a:t>Ortopedia; Otorrino; Psiquiatra; </a:t>
          </a:r>
          <a:r>
            <a:rPr lang="pt-BR" b="0" dirty="0" err="1" smtClean="0">
              <a:solidFill>
                <a:schemeClr val="tx1"/>
              </a:solidFill>
            </a:rPr>
            <a:t>Neuro</a:t>
          </a:r>
          <a:r>
            <a:rPr lang="pt-BR" b="0" dirty="0" smtClean="0">
              <a:solidFill>
                <a:schemeClr val="tx1"/>
              </a:solidFill>
            </a:rPr>
            <a:t>;  etc.</a:t>
          </a:r>
        </a:p>
      </dgm:t>
    </dgm:pt>
    <dgm:pt modelId="{829B39F2-9C10-4DC8-BC71-1610B2C88764}" type="parTrans" cxnId="{511942C7-A5B7-4797-9BF7-FE65E3E078CC}">
      <dgm:prSet/>
      <dgm:spPr/>
      <dgm:t>
        <a:bodyPr/>
        <a:lstStyle/>
        <a:p>
          <a:endParaRPr lang="pt-BR" b="0">
            <a:solidFill>
              <a:schemeClr val="tx1"/>
            </a:solidFill>
          </a:endParaRPr>
        </a:p>
      </dgm:t>
    </dgm:pt>
    <dgm:pt modelId="{17788ADC-6E78-44C1-9215-0488584EC88F}" type="sibTrans" cxnId="{511942C7-A5B7-4797-9BF7-FE65E3E078CC}">
      <dgm:prSet/>
      <dgm:spPr/>
      <dgm:t>
        <a:bodyPr/>
        <a:lstStyle/>
        <a:p>
          <a:endParaRPr lang="pt-BR" b="0">
            <a:solidFill>
              <a:schemeClr val="tx1"/>
            </a:solidFill>
          </a:endParaRPr>
        </a:p>
      </dgm:t>
    </dgm:pt>
    <dgm:pt modelId="{0483F498-A1C4-4FF0-8D2D-39689DC20DA4}">
      <dgm:prSet phldrT="[Texto]"/>
      <dgm:spPr/>
      <dgm:t>
        <a:bodyPr/>
        <a:lstStyle/>
        <a:p>
          <a:r>
            <a:rPr lang="pt-BR" b="0" dirty="0" smtClean="0">
              <a:solidFill>
                <a:schemeClr val="tx1"/>
              </a:solidFill>
            </a:rPr>
            <a:t>Laboratoriais; Imagem; específicos.</a:t>
          </a:r>
        </a:p>
      </dgm:t>
    </dgm:pt>
    <dgm:pt modelId="{7BA5554C-F5D0-49C1-B84C-3D989511DD7C}" type="parTrans" cxnId="{F6EB8C6E-E2CC-4148-AD9E-8BA5E6DDA4BC}">
      <dgm:prSet/>
      <dgm:spPr/>
      <dgm:t>
        <a:bodyPr/>
        <a:lstStyle/>
        <a:p>
          <a:endParaRPr lang="pt-BR" b="0">
            <a:solidFill>
              <a:schemeClr val="tx1"/>
            </a:solidFill>
          </a:endParaRPr>
        </a:p>
      </dgm:t>
    </dgm:pt>
    <dgm:pt modelId="{F7665F9D-FD04-4B9B-BC75-0A707E5991CF}" type="sibTrans" cxnId="{F6EB8C6E-E2CC-4148-AD9E-8BA5E6DDA4BC}">
      <dgm:prSet/>
      <dgm:spPr/>
      <dgm:t>
        <a:bodyPr/>
        <a:lstStyle/>
        <a:p>
          <a:endParaRPr lang="pt-BR" b="0">
            <a:solidFill>
              <a:schemeClr val="tx1"/>
            </a:solidFill>
          </a:endParaRPr>
        </a:p>
      </dgm:t>
    </dgm:pt>
    <dgm:pt modelId="{598AEBDD-FE03-4214-B22C-A47BA3B5CF78}">
      <dgm:prSet phldrT="[Texto]"/>
      <dgm:spPr/>
      <dgm:t>
        <a:bodyPr/>
        <a:lstStyle/>
        <a:p>
          <a:r>
            <a:rPr lang="pt-BR" b="0" dirty="0" smtClean="0">
              <a:solidFill>
                <a:schemeClr val="tx1"/>
              </a:solidFill>
            </a:rPr>
            <a:t>Alta Complexidade</a:t>
          </a:r>
        </a:p>
      </dgm:t>
    </dgm:pt>
    <dgm:pt modelId="{F839D13D-1B73-4DF4-AA01-CD45020E2BE0}" type="parTrans" cxnId="{93FBED39-011D-4C9D-89EE-CCB2F55DD4DD}">
      <dgm:prSet/>
      <dgm:spPr/>
      <dgm:t>
        <a:bodyPr/>
        <a:lstStyle/>
        <a:p>
          <a:endParaRPr lang="pt-BR" b="0">
            <a:solidFill>
              <a:schemeClr val="tx1"/>
            </a:solidFill>
          </a:endParaRPr>
        </a:p>
      </dgm:t>
    </dgm:pt>
    <dgm:pt modelId="{0F4DD5A1-94BF-4229-BFB9-348615238B7A}" type="sibTrans" cxnId="{93FBED39-011D-4C9D-89EE-CCB2F55DD4DD}">
      <dgm:prSet/>
      <dgm:spPr/>
      <dgm:t>
        <a:bodyPr/>
        <a:lstStyle/>
        <a:p>
          <a:endParaRPr lang="pt-BR" b="0">
            <a:solidFill>
              <a:schemeClr val="tx1"/>
            </a:solidFill>
          </a:endParaRPr>
        </a:p>
      </dgm:t>
    </dgm:pt>
    <dgm:pt modelId="{CD0501E3-D3DF-4E8C-A7B6-9613EF909FD2}">
      <dgm:prSet phldrT="[Texto]"/>
      <dgm:spPr/>
      <dgm:t>
        <a:bodyPr/>
        <a:lstStyle/>
        <a:p>
          <a:r>
            <a:rPr lang="pt-BR" b="0" dirty="0" smtClean="0">
              <a:solidFill>
                <a:schemeClr val="tx1"/>
              </a:solidFill>
            </a:rPr>
            <a:t>Internação Hospitalar; Cirurgia</a:t>
          </a:r>
        </a:p>
      </dgm:t>
    </dgm:pt>
    <dgm:pt modelId="{3F3CD15E-85B6-4D25-A5E4-9010EBC3799A}" type="parTrans" cxnId="{F7E946AD-3133-4B31-BABE-B1496E42B2B9}">
      <dgm:prSet/>
      <dgm:spPr/>
      <dgm:t>
        <a:bodyPr/>
        <a:lstStyle/>
        <a:p>
          <a:endParaRPr lang="pt-BR" b="0">
            <a:solidFill>
              <a:schemeClr val="tx1"/>
            </a:solidFill>
          </a:endParaRPr>
        </a:p>
      </dgm:t>
    </dgm:pt>
    <dgm:pt modelId="{D08D020E-CED4-4859-A53E-F7A10103B91F}" type="sibTrans" cxnId="{F7E946AD-3133-4B31-BABE-B1496E42B2B9}">
      <dgm:prSet/>
      <dgm:spPr/>
      <dgm:t>
        <a:bodyPr/>
        <a:lstStyle/>
        <a:p>
          <a:endParaRPr lang="pt-BR" b="0">
            <a:solidFill>
              <a:schemeClr val="tx1"/>
            </a:solidFill>
          </a:endParaRPr>
        </a:p>
      </dgm:t>
    </dgm:pt>
    <dgm:pt modelId="{A926B176-5B3A-473C-BEAF-4BBCA414394A}">
      <dgm:prSet phldrT="[Texto]"/>
      <dgm:spPr/>
      <dgm:t>
        <a:bodyPr/>
        <a:lstStyle/>
        <a:p>
          <a:r>
            <a:rPr lang="pt-BR" b="0" dirty="0" smtClean="0">
              <a:solidFill>
                <a:schemeClr val="tx1"/>
              </a:solidFill>
            </a:rPr>
            <a:t>Reabilitação; Fisioterapia; Psicoterapia, etc.</a:t>
          </a:r>
        </a:p>
      </dgm:t>
    </dgm:pt>
    <dgm:pt modelId="{C5ECB3EF-7370-4DF4-917B-AE8AE2FCB5CD}" type="parTrans" cxnId="{9C7A9A75-282B-4037-BA14-231B98703A2A}">
      <dgm:prSet/>
      <dgm:spPr/>
      <dgm:t>
        <a:bodyPr/>
        <a:lstStyle/>
        <a:p>
          <a:endParaRPr lang="pt-BR" b="0">
            <a:solidFill>
              <a:schemeClr val="tx1"/>
            </a:solidFill>
          </a:endParaRPr>
        </a:p>
      </dgm:t>
    </dgm:pt>
    <dgm:pt modelId="{6BC48487-BF18-4409-9CE9-E54EE4FD4D97}" type="sibTrans" cxnId="{9C7A9A75-282B-4037-BA14-231B98703A2A}">
      <dgm:prSet/>
      <dgm:spPr/>
      <dgm:t>
        <a:bodyPr/>
        <a:lstStyle/>
        <a:p>
          <a:endParaRPr lang="pt-BR" b="0">
            <a:solidFill>
              <a:schemeClr val="tx1"/>
            </a:solidFill>
          </a:endParaRPr>
        </a:p>
      </dgm:t>
    </dgm:pt>
    <dgm:pt modelId="{B0E55708-EF37-4B1D-B59F-3ECAA002B156}">
      <dgm:prSet phldrT="[Texto]"/>
      <dgm:spPr/>
      <dgm:t>
        <a:bodyPr/>
        <a:lstStyle/>
        <a:p>
          <a:r>
            <a:rPr lang="pt-BR" b="0" dirty="0" smtClean="0">
              <a:solidFill>
                <a:schemeClr val="tx1"/>
              </a:solidFill>
            </a:rPr>
            <a:t>Transporte</a:t>
          </a:r>
        </a:p>
      </dgm:t>
    </dgm:pt>
    <dgm:pt modelId="{4F0CD7AC-78A3-4F4A-B5C3-C6EC5F8FEC66}" type="parTrans" cxnId="{B7DF1C21-98B7-4445-A864-D1DC9A259E4F}">
      <dgm:prSet/>
      <dgm:spPr/>
      <dgm:t>
        <a:bodyPr/>
        <a:lstStyle/>
        <a:p>
          <a:endParaRPr lang="pt-BR" b="0">
            <a:solidFill>
              <a:schemeClr val="tx1"/>
            </a:solidFill>
          </a:endParaRPr>
        </a:p>
      </dgm:t>
    </dgm:pt>
    <dgm:pt modelId="{4556C3E1-A710-4F8B-AF53-7ED2C768E57E}" type="sibTrans" cxnId="{B7DF1C21-98B7-4445-A864-D1DC9A259E4F}">
      <dgm:prSet/>
      <dgm:spPr/>
      <dgm:t>
        <a:bodyPr/>
        <a:lstStyle/>
        <a:p>
          <a:endParaRPr lang="pt-BR" b="0">
            <a:solidFill>
              <a:schemeClr val="tx1"/>
            </a:solidFill>
          </a:endParaRPr>
        </a:p>
      </dgm:t>
    </dgm:pt>
    <dgm:pt modelId="{E8D3DBB5-DD76-4109-BEFC-BDB4E580C162}">
      <dgm:prSet phldrT="[Texto]"/>
      <dgm:spPr/>
      <dgm:t>
        <a:bodyPr/>
        <a:lstStyle/>
        <a:p>
          <a:r>
            <a:rPr lang="pt-BR" b="0" dirty="0" smtClean="0">
              <a:solidFill>
                <a:schemeClr val="tx1"/>
              </a:solidFill>
            </a:rPr>
            <a:t>Atendimento de Urgência e Emergência.</a:t>
          </a:r>
        </a:p>
      </dgm:t>
    </dgm:pt>
    <dgm:pt modelId="{0FF71E36-3348-45C0-A53B-3F425CF9D6DC}" type="parTrans" cxnId="{9E0BE4B8-896E-44AB-98AA-A70D2CBC2953}">
      <dgm:prSet/>
      <dgm:spPr/>
      <dgm:t>
        <a:bodyPr/>
        <a:lstStyle/>
        <a:p>
          <a:endParaRPr lang="pt-BR" b="0">
            <a:solidFill>
              <a:schemeClr val="tx1"/>
            </a:solidFill>
          </a:endParaRPr>
        </a:p>
      </dgm:t>
    </dgm:pt>
    <dgm:pt modelId="{F7BCCB82-3766-4033-ADE1-24DD36038CBB}" type="sibTrans" cxnId="{9E0BE4B8-896E-44AB-98AA-A70D2CBC2953}">
      <dgm:prSet/>
      <dgm:spPr/>
      <dgm:t>
        <a:bodyPr/>
        <a:lstStyle/>
        <a:p>
          <a:endParaRPr lang="pt-BR" b="0">
            <a:solidFill>
              <a:schemeClr val="tx1"/>
            </a:solidFill>
          </a:endParaRPr>
        </a:p>
      </dgm:t>
    </dgm:pt>
    <dgm:pt modelId="{C16ECF65-8204-48A5-8F32-D4FFD0E9B98A}">
      <dgm:prSet phldrT="[Texto]"/>
      <dgm:spPr/>
      <dgm:t>
        <a:bodyPr/>
        <a:lstStyle/>
        <a:p>
          <a:r>
            <a:rPr lang="pt-BR" b="0" dirty="0" smtClean="0">
              <a:solidFill>
                <a:schemeClr val="tx1"/>
              </a:solidFill>
            </a:rPr>
            <a:t>SAMU – Pronto Socorro – Pronto Atendimento</a:t>
          </a:r>
        </a:p>
      </dgm:t>
    </dgm:pt>
    <dgm:pt modelId="{BEF7DA79-9578-4DD6-9D32-2CB5042E2FE3}" type="parTrans" cxnId="{DFC0F13E-7435-4468-BAAC-B9D508451EA8}">
      <dgm:prSet/>
      <dgm:spPr/>
      <dgm:t>
        <a:bodyPr/>
        <a:lstStyle/>
        <a:p>
          <a:endParaRPr lang="pt-BR" b="0">
            <a:solidFill>
              <a:schemeClr val="tx1"/>
            </a:solidFill>
          </a:endParaRPr>
        </a:p>
      </dgm:t>
    </dgm:pt>
    <dgm:pt modelId="{30F9FD73-35B9-4BE6-899C-03B1EA992798}" type="sibTrans" cxnId="{DFC0F13E-7435-4468-BAAC-B9D508451EA8}">
      <dgm:prSet/>
      <dgm:spPr/>
      <dgm:t>
        <a:bodyPr/>
        <a:lstStyle/>
        <a:p>
          <a:endParaRPr lang="pt-BR" b="0">
            <a:solidFill>
              <a:schemeClr val="tx1"/>
            </a:solidFill>
          </a:endParaRPr>
        </a:p>
      </dgm:t>
    </dgm:pt>
    <dgm:pt modelId="{539563F6-231F-4FEE-AFC3-DB83FBCB183A}" type="pres">
      <dgm:prSet presAssocID="{0334C10B-F66B-4EDC-8629-3C33C2E74B1B}" presName="Name0" presStyleCnt="0">
        <dgm:presLayoutVars>
          <dgm:chPref val="1"/>
          <dgm:dir/>
          <dgm:animOne val="branch"/>
          <dgm:animLvl val="lvl"/>
          <dgm:resizeHandles val="exact"/>
        </dgm:presLayoutVars>
      </dgm:prSet>
      <dgm:spPr/>
      <dgm:t>
        <a:bodyPr/>
        <a:lstStyle/>
        <a:p>
          <a:endParaRPr lang="pt-BR"/>
        </a:p>
      </dgm:t>
    </dgm:pt>
    <dgm:pt modelId="{8727DACA-BAA9-4BB9-B4FC-583545258966}" type="pres">
      <dgm:prSet presAssocID="{743C682A-3075-4E62-ABB4-92BE50337448}" presName="root1" presStyleCnt="0"/>
      <dgm:spPr/>
    </dgm:pt>
    <dgm:pt modelId="{998BE9FE-9625-4AE4-B233-5E85B3220E73}" type="pres">
      <dgm:prSet presAssocID="{743C682A-3075-4E62-ABB4-92BE50337448}" presName="LevelOneTextNode" presStyleLbl="node0" presStyleIdx="0" presStyleCnt="1">
        <dgm:presLayoutVars>
          <dgm:chPref val="3"/>
        </dgm:presLayoutVars>
      </dgm:prSet>
      <dgm:spPr/>
      <dgm:t>
        <a:bodyPr/>
        <a:lstStyle/>
        <a:p>
          <a:endParaRPr lang="pt-BR"/>
        </a:p>
      </dgm:t>
    </dgm:pt>
    <dgm:pt modelId="{A7683E82-7EC9-48EF-91B3-21AF0723D5BD}" type="pres">
      <dgm:prSet presAssocID="{743C682A-3075-4E62-ABB4-92BE50337448}" presName="level2hierChild" presStyleCnt="0"/>
      <dgm:spPr/>
    </dgm:pt>
    <dgm:pt modelId="{CE89052F-EDD3-468E-9A13-1DFE2223168E}" type="pres">
      <dgm:prSet presAssocID="{E7128CD4-FB58-4241-859C-5CD66AAD8E0E}" presName="conn2-1" presStyleLbl="parChTrans1D2" presStyleIdx="0" presStyleCnt="1"/>
      <dgm:spPr/>
      <dgm:t>
        <a:bodyPr/>
        <a:lstStyle/>
        <a:p>
          <a:endParaRPr lang="pt-BR"/>
        </a:p>
      </dgm:t>
    </dgm:pt>
    <dgm:pt modelId="{C9E5FDE1-6431-4AB7-90D5-1883C6D93E3C}" type="pres">
      <dgm:prSet presAssocID="{E7128CD4-FB58-4241-859C-5CD66AAD8E0E}" presName="connTx" presStyleLbl="parChTrans1D2" presStyleIdx="0" presStyleCnt="1"/>
      <dgm:spPr/>
      <dgm:t>
        <a:bodyPr/>
        <a:lstStyle/>
        <a:p>
          <a:endParaRPr lang="pt-BR"/>
        </a:p>
      </dgm:t>
    </dgm:pt>
    <dgm:pt modelId="{784E592D-605F-4B33-81C4-A67173E1E54D}" type="pres">
      <dgm:prSet presAssocID="{DBBC1540-0A8C-4340-AB94-6BF63180F4C9}" presName="root2" presStyleCnt="0"/>
      <dgm:spPr/>
    </dgm:pt>
    <dgm:pt modelId="{C1BE5261-071D-4B45-964C-ADC55B32292E}" type="pres">
      <dgm:prSet presAssocID="{DBBC1540-0A8C-4340-AB94-6BF63180F4C9}" presName="LevelTwoTextNode" presStyleLbl="node2" presStyleIdx="0" presStyleCnt="1">
        <dgm:presLayoutVars>
          <dgm:chPref val="3"/>
        </dgm:presLayoutVars>
      </dgm:prSet>
      <dgm:spPr/>
      <dgm:t>
        <a:bodyPr/>
        <a:lstStyle/>
        <a:p>
          <a:endParaRPr lang="pt-BR"/>
        </a:p>
      </dgm:t>
    </dgm:pt>
    <dgm:pt modelId="{C8E023A7-BC86-4655-BE8A-033C30903E1A}" type="pres">
      <dgm:prSet presAssocID="{DBBC1540-0A8C-4340-AB94-6BF63180F4C9}" presName="level3hierChild" presStyleCnt="0"/>
      <dgm:spPr/>
    </dgm:pt>
    <dgm:pt modelId="{C37EF25F-2A92-4CF4-BC06-D4EE74221753}" type="pres">
      <dgm:prSet presAssocID="{D866353E-3FE6-4EFF-ADE7-B3FA4BD87968}" presName="conn2-1" presStyleLbl="parChTrans1D3" presStyleIdx="0" presStyleCnt="4"/>
      <dgm:spPr/>
      <dgm:t>
        <a:bodyPr/>
        <a:lstStyle/>
        <a:p>
          <a:endParaRPr lang="pt-BR"/>
        </a:p>
      </dgm:t>
    </dgm:pt>
    <dgm:pt modelId="{477AEC73-A5CC-4B4B-BDF8-566595E50E65}" type="pres">
      <dgm:prSet presAssocID="{D866353E-3FE6-4EFF-ADE7-B3FA4BD87968}" presName="connTx" presStyleLbl="parChTrans1D3" presStyleIdx="0" presStyleCnt="4"/>
      <dgm:spPr/>
      <dgm:t>
        <a:bodyPr/>
        <a:lstStyle/>
        <a:p>
          <a:endParaRPr lang="pt-BR"/>
        </a:p>
      </dgm:t>
    </dgm:pt>
    <dgm:pt modelId="{8E55D15A-B3EA-41F0-94DA-98D9CAF84CAE}" type="pres">
      <dgm:prSet presAssocID="{9F440A20-34E1-452F-9FBC-93680C78D13B}" presName="root2" presStyleCnt="0"/>
      <dgm:spPr/>
    </dgm:pt>
    <dgm:pt modelId="{35965F94-668C-4929-9BEB-BF66BDD2A32B}" type="pres">
      <dgm:prSet presAssocID="{9F440A20-34E1-452F-9FBC-93680C78D13B}" presName="LevelTwoTextNode" presStyleLbl="node3" presStyleIdx="0" presStyleCnt="4">
        <dgm:presLayoutVars>
          <dgm:chPref val="3"/>
        </dgm:presLayoutVars>
      </dgm:prSet>
      <dgm:spPr/>
      <dgm:t>
        <a:bodyPr/>
        <a:lstStyle/>
        <a:p>
          <a:endParaRPr lang="pt-BR"/>
        </a:p>
      </dgm:t>
    </dgm:pt>
    <dgm:pt modelId="{971B9F67-BC72-45DC-9678-872E5B5E11CE}" type="pres">
      <dgm:prSet presAssocID="{9F440A20-34E1-452F-9FBC-93680C78D13B}" presName="level3hierChild" presStyleCnt="0"/>
      <dgm:spPr/>
    </dgm:pt>
    <dgm:pt modelId="{95EA5EB2-04D7-4A2F-8118-7428FC6D32F2}" type="pres">
      <dgm:prSet presAssocID="{7BA5554C-F5D0-49C1-B84C-3D989511DD7C}" presName="conn2-1" presStyleLbl="parChTrans1D4" presStyleIdx="0" presStyleCnt="6"/>
      <dgm:spPr/>
      <dgm:t>
        <a:bodyPr/>
        <a:lstStyle/>
        <a:p>
          <a:endParaRPr lang="pt-BR"/>
        </a:p>
      </dgm:t>
    </dgm:pt>
    <dgm:pt modelId="{2CE70EDC-36BD-4BDB-BDCC-A63901101A85}" type="pres">
      <dgm:prSet presAssocID="{7BA5554C-F5D0-49C1-B84C-3D989511DD7C}" presName="connTx" presStyleLbl="parChTrans1D4" presStyleIdx="0" presStyleCnt="6"/>
      <dgm:spPr/>
      <dgm:t>
        <a:bodyPr/>
        <a:lstStyle/>
        <a:p>
          <a:endParaRPr lang="pt-BR"/>
        </a:p>
      </dgm:t>
    </dgm:pt>
    <dgm:pt modelId="{B2CE8924-2E98-4A58-82DE-781C741AB3FA}" type="pres">
      <dgm:prSet presAssocID="{0483F498-A1C4-4FF0-8D2D-39689DC20DA4}" presName="root2" presStyleCnt="0"/>
      <dgm:spPr/>
    </dgm:pt>
    <dgm:pt modelId="{4D499D5D-404A-436C-B8D8-A50B3E9DE99E}" type="pres">
      <dgm:prSet presAssocID="{0483F498-A1C4-4FF0-8D2D-39689DC20DA4}" presName="LevelTwoTextNode" presStyleLbl="node4" presStyleIdx="0" presStyleCnt="6">
        <dgm:presLayoutVars>
          <dgm:chPref val="3"/>
        </dgm:presLayoutVars>
      </dgm:prSet>
      <dgm:spPr/>
      <dgm:t>
        <a:bodyPr/>
        <a:lstStyle/>
        <a:p>
          <a:endParaRPr lang="pt-BR"/>
        </a:p>
      </dgm:t>
    </dgm:pt>
    <dgm:pt modelId="{0D94D8A5-CF26-4DAC-B5D7-F782B71014A4}" type="pres">
      <dgm:prSet presAssocID="{0483F498-A1C4-4FF0-8D2D-39689DC20DA4}" presName="level3hierChild" presStyleCnt="0"/>
      <dgm:spPr/>
    </dgm:pt>
    <dgm:pt modelId="{1EFDA066-8226-4D88-9637-2D2302EE864E}" type="pres">
      <dgm:prSet presAssocID="{4F0CD7AC-78A3-4F4A-B5C3-C6EC5F8FEC66}" presName="conn2-1" presStyleLbl="parChTrans1D3" presStyleIdx="1" presStyleCnt="4"/>
      <dgm:spPr/>
      <dgm:t>
        <a:bodyPr/>
        <a:lstStyle/>
        <a:p>
          <a:endParaRPr lang="pt-BR"/>
        </a:p>
      </dgm:t>
    </dgm:pt>
    <dgm:pt modelId="{CF602147-F4CA-492C-A176-8E2A520255B7}" type="pres">
      <dgm:prSet presAssocID="{4F0CD7AC-78A3-4F4A-B5C3-C6EC5F8FEC66}" presName="connTx" presStyleLbl="parChTrans1D3" presStyleIdx="1" presStyleCnt="4"/>
      <dgm:spPr/>
      <dgm:t>
        <a:bodyPr/>
        <a:lstStyle/>
        <a:p>
          <a:endParaRPr lang="pt-BR"/>
        </a:p>
      </dgm:t>
    </dgm:pt>
    <dgm:pt modelId="{EB63D1B5-CDD6-40FE-82A1-F34B16BC6229}" type="pres">
      <dgm:prSet presAssocID="{B0E55708-EF37-4B1D-B59F-3ECAA002B156}" presName="root2" presStyleCnt="0"/>
      <dgm:spPr/>
    </dgm:pt>
    <dgm:pt modelId="{0D3A6CE1-CA9F-4AB3-BECA-54D376394637}" type="pres">
      <dgm:prSet presAssocID="{B0E55708-EF37-4B1D-B59F-3ECAA002B156}" presName="LevelTwoTextNode" presStyleLbl="node3" presStyleIdx="1" presStyleCnt="4">
        <dgm:presLayoutVars>
          <dgm:chPref val="3"/>
        </dgm:presLayoutVars>
      </dgm:prSet>
      <dgm:spPr/>
      <dgm:t>
        <a:bodyPr/>
        <a:lstStyle/>
        <a:p>
          <a:endParaRPr lang="pt-BR"/>
        </a:p>
      </dgm:t>
    </dgm:pt>
    <dgm:pt modelId="{771D5142-E621-42BB-AC8F-29F0008AB2CB}" type="pres">
      <dgm:prSet presAssocID="{B0E55708-EF37-4B1D-B59F-3ECAA002B156}" presName="level3hierChild" presStyleCnt="0"/>
      <dgm:spPr/>
    </dgm:pt>
    <dgm:pt modelId="{87E6576F-0311-424A-A695-2A31EEDF6B6A}" type="pres">
      <dgm:prSet presAssocID="{F7A04A8C-BC44-4805-BC05-968C9102B69B}" presName="conn2-1" presStyleLbl="parChTrans1D3" presStyleIdx="2" presStyleCnt="4"/>
      <dgm:spPr/>
      <dgm:t>
        <a:bodyPr/>
        <a:lstStyle/>
        <a:p>
          <a:endParaRPr lang="pt-BR"/>
        </a:p>
      </dgm:t>
    </dgm:pt>
    <dgm:pt modelId="{897BA1C3-630A-42E2-8C16-7EA8C50550E0}" type="pres">
      <dgm:prSet presAssocID="{F7A04A8C-BC44-4805-BC05-968C9102B69B}" presName="connTx" presStyleLbl="parChTrans1D3" presStyleIdx="2" presStyleCnt="4"/>
      <dgm:spPr/>
      <dgm:t>
        <a:bodyPr/>
        <a:lstStyle/>
        <a:p>
          <a:endParaRPr lang="pt-BR"/>
        </a:p>
      </dgm:t>
    </dgm:pt>
    <dgm:pt modelId="{9BE9AA78-7983-4D49-BDB2-B5E0F5812E64}" type="pres">
      <dgm:prSet presAssocID="{4A9A4A1E-CCC3-477E-AD84-F7B5A223EA1B}" presName="root2" presStyleCnt="0"/>
      <dgm:spPr/>
    </dgm:pt>
    <dgm:pt modelId="{24CCCEF3-46CF-4E4A-82A9-464A25129163}" type="pres">
      <dgm:prSet presAssocID="{4A9A4A1E-CCC3-477E-AD84-F7B5A223EA1B}" presName="LevelTwoTextNode" presStyleLbl="node3" presStyleIdx="2" presStyleCnt="4">
        <dgm:presLayoutVars>
          <dgm:chPref val="3"/>
        </dgm:presLayoutVars>
      </dgm:prSet>
      <dgm:spPr/>
      <dgm:t>
        <a:bodyPr/>
        <a:lstStyle/>
        <a:p>
          <a:endParaRPr lang="pt-BR"/>
        </a:p>
      </dgm:t>
    </dgm:pt>
    <dgm:pt modelId="{6E3DDF33-ED93-492F-945A-3186C2D41164}" type="pres">
      <dgm:prSet presAssocID="{4A9A4A1E-CCC3-477E-AD84-F7B5A223EA1B}" presName="level3hierChild" presStyleCnt="0"/>
      <dgm:spPr/>
    </dgm:pt>
    <dgm:pt modelId="{1406BF35-DB8C-4738-9E20-3E8C09D05DBC}" type="pres">
      <dgm:prSet presAssocID="{829B39F2-9C10-4DC8-BC71-1610B2C88764}" presName="conn2-1" presStyleLbl="parChTrans1D4" presStyleIdx="1" presStyleCnt="6"/>
      <dgm:spPr/>
      <dgm:t>
        <a:bodyPr/>
        <a:lstStyle/>
        <a:p>
          <a:endParaRPr lang="pt-BR"/>
        </a:p>
      </dgm:t>
    </dgm:pt>
    <dgm:pt modelId="{6692484B-3B84-47BE-89A4-D1671E17C53D}" type="pres">
      <dgm:prSet presAssocID="{829B39F2-9C10-4DC8-BC71-1610B2C88764}" presName="connTx" presStyleLbl="parChTrans1D4" presStyleIdx="1" presStyleCnt="6"/>
      <dgm:spPr/>
      <dgm:t>
        <a:bodyPr/>
        <a:lstStyle/>
        <a:p>
          <a:endParaRPr lang="pt-BR"/>
        </a:p>
      </dgm:t>
    </dgm:pt>
    <dgm:pt modelId="{78590CA7-4BAB-4C8F-9F35-EFABFCFDA506}" type="pres">
      <dgm:prSet presAssocID="{180E3A4A-B8AC-4978-BF32-D681EB94597D}" presName="root2" presStyleCnt="0"/>
      <dgm:spPr/>
    </dgm:pt>
    <dgm:pt modelId="{E4A1FE0A-7B78-4EE4-AA14-C1B99C5D3349}" type="pres">
      <dgm:prSet presAssocID="{180E3A4A-B8AC-4978-BF32-D681EB94597D}" presName="LevelTwoTextNode" presStyleLbl="node4" presStyleIdx="1" presStyleCnt="6">
        <dgm:presLayoutVars>
          <dgm:chPref val="3"/>
        </dgm:presLayoutVars>
      </dgm:prSet>
      <dgm:spPr/>
      <dgm:t>
        <a:bodyPr/>
        <a:lstStyle/>
        <a:p>
          <a:endParaRPr lang="pt-BR"/>
        </a:p>
      </dgm:t>
    </dgm:pt>
    <dgm:pt modelId="{DA2B6B6F-0232-4230-BECB-245798D6930D}" type="pres">
      <dgm:prSet presAssocID="{180E3A4A-B8AC-4978-BF32-D681EB94597D}" presName="level3hierChild" presStyleCnt="0"/>
      <dgm:spPr/>
    </dgm:pt>
    <dgm:pt modelId="{8EFA4837-00B4-4946-A2E5-F2E3D8301652}" type="pres">
      <dgm:prSet presAssocID="{0FF71E36-3348-45C0-A53B-3F425CF9D6DC}" presName="conn2-1" presStyleLbl="parChTrans1D4" presStyleIdx="2" presStyleCnt="6"/>
      <dgm:spPr/>
      <dgm:t>
        <a:bodyPr/>
        <a:lstStyle/>
        <a:p>
          <a:endParaRPr lang="pt-BR"/>
        </a:p>
      </dgm:t>
    </dgm:pt>
    <dgm:pt modelId="{05F698DF-50F8-4C58-A058-BB3AA2807E5A}" type="pres">
      <dgm:prSet presAssocID="{0FF71E36-3348-45C0-A53B-3F425CF9D6DC}" presName="connTx" presStyleLbl="parChTrans1D4" presStyleIdx="2" presStyleCnt="6"/>
      <dgm:spPr/>
      <dgm:t>
        <a:bodyPr/>
        <a:lstStyle/>
        <a:p>
          <a:endParaRPr lang="pt-BR"/>
        </a:p>
      </dgm:t>
    </dgm:pt>
    <dgm:pt modelId="{400B5D3F-19D8-43F0-BB69-0371D952AEF1}" type="pres">
      <dgm:prSet presAssocID="{E8D3DBB5-DD76-4109-BEFC-BDB4E580C162}" presName="root2" presStyleCnt="0"/>
      <dgm:spPr/>
    </dgm:pt>
    <dgm:pt modelId="{40B0CC59-636B-47BC-80C1-070CF9CBAAEF}" type="pres">
      <dgm:prSet presAssocID="{E8D3DBB5-DD76-4109-BEFC-BDB4E580C162}" presName="LevelTwoTextNode" presStyleLbl="node4" presStyleIdx="2" presStyleCnt="6">
        <dgm:presLayoutVars>
          <dgm:chPref val="3"/>
        </dgm:presLayoutVars>
      </dgm:prSet>
      <dgm:spPr/>
      <dgm:t>
        <a:bodyPr/>
        <a:lstStyle/>
        <a:p>
          <a:endParaRPr lang="pt-BR"/>
        </a:p>
      </dgm:t>
    </dgm:pt>
    <dgm:pt modelId="{33A11DAA-CB54-4B97-819C-8873F1BC8DAD}" type="pres">
      <dgm:prSet presAssocID="{E8D3DBB5-DD76-4109-BEFC-BDB4E580C162}" presName="level3hierChild" presStyleCnt="0"/>
      <dgm:spPr/>
    </dgm:pt>
    <dgm:pt modelId="{BC91DDCB-BDF2-4B3A-963B-59B00749D8BE}" type="pres">
      <dgm:prSet presAssocID="{BEF7DA79-9578-4DD6-9D32-2CB5042E2FE3}" presName="conn2-1" presStyleLbl="parChTrans1D4" presStyleIdx="3" presStyleCnt="6"/>
      <dgm:spPr/>
      <dgm:t>
        <a:bodyPr/>
        <a:lstStyle/>
        <a:p>
          <a:endParaRPr lang="pt-BR"/>
        </a:p>
      </dgm:t>
    </dgm:pt>
    <dgm:pt modelId="{A0348BAE-67D5-4885-9B76-ABADFCE311BB}" type="pres">
      <dgm:prSet presAssocID="{BEF7DA79-9578-4DD6-9D32-2CB5042E2FE3}" presName="connTx" presStyleLbl="parChTrans1D4" presStyleIdx="3" presStyleCnt="6"/>
      <dgm:spPr/>
      <dgm:t>
        <a:bodyPr/>
        <a:lstStyle/>
        <a:p>
          <a:endParaRPr lang="pt-BR"/>
        </a:p>
      </dgm:t>
    </dgm:pt>
    <dgm:pt modelId="{A67BB463-49DF-4F21-AE1C-A0D63E2502AB}" type="pres">
      <dgm:prSet presAssocID="{C16ECF65-8204-48A5-8F32-D4FFD0E9B98A}" presName="root2" presStyleCnt="0"/>
      <dgm:spPr/>
    </dgm:pt>
    <dgm:pt modelId="{9E934843-9931-4E44-A5E4-7A9E972CCACF}" type="pres">
      <dgm:prSet presAssocID="{C16ECF65-8204-48A5-8F32-D4FFD0E9B98A}" presName="LevelTwoTextNode" presStyleLbl="node4" presStyleIdx="3" presStyleCnt="6">
        <dgm:presLayoutVars>
          <dgm:chPref val="3"/>
        </dgm:presLayoutVars>
      </dgm:prSet>
      <dgm:spPr/>
      <dgm:t>
        <a:bodyPr/>
        <a:lstStyle/>
        <a:p>
          <a:endParaRPr lang="pt-BR"/>
        </a:p>
      </dgm:t>
    </dgm:pt>
    <dgm:pt modelId="{5ABC8629-FA55-4F6B-B950-1F204AB9F90C}" type="pres">
      <dgm:prSet presAssocID="{C16ECF65-8204-48A5-8F32-D4FFD0E9B98A}" presName="level3hierChild" presStyleCnt="0"/>
      <dgm:spPr/>
    </dgm:pt>
    <dgm:pt modelId="{FAD89EDB-16BD-4DF1-93DF-87D8C15513DA}" type="pres">
      <dgm:prSet presAssocID="{C5ECB3EF-7370-4DF4-917B-AE8AE2FCB5CD}" presName="conn2-1" presStyleLbl="parChTrans1D4" presStyleIdx="4" presStyleCnt="6"/>
      <dgm:spPr/>
      <dgm:t>
        <a:bodyPr/>
        <a:lstStyle/>
        <a:p>
          <a:endParaRPr lang="pt-BR"/>
        </a:p>
      </dgm:t>
    </dgm:pt>
    <dgm:pt modelId="{B510E16B-9919-4DFB-9E5E-6FE3783A1F7F}" type="pres">
      <dgm:prSet presAssocID="{C5ECB3EF-7370-4DF4-917B-AE8AE2FCB5CD}" presName="connTx" presStyleLbl="parChTrans1D4" presStyleIdx="4" presStyleCnt="6"/>
      <dgm:spPr/>
      <dgm:t>
        <a:bodyPr/>
        <a:lstStyle/>
        <a:p>
          <a:endParaRPr lang="pt-BR"/>
        </a:p>
      </dgm:t>
    </dgm:pt>
    <dgm:pt modelId="{0BA1DDAB-87FC-4B16-858C-55A4CD12B058}" type="pres">
      <dgm:prSet presAssocID="{A926B176-5B3A-473C-BEAF-4BBCA414394A}" presName="root2" presStyleCnt="0"/>
      <dgm:spPr/>
    </dgm:pt>
    <dgm:pt modelId="{F20449AD-84CD-45C1-B119-46776E044EAF}" type="pres">
      <dgm:prSet presAssocID="{A926B176-5B3A-473C-BEAF-4BBCA414394A}" presName="LevelTwoTextNode" presStyleLbl="node4" presStyleIdx="4" presStyleCnt="6">
        <dgm:presLayoutVars>
          <dgm:chPref val="3"/>
        </dgm:presLayoutVars>
      </dgm:prSet>
      <dgm:spPr/>
      <dgm:t>
        <a:bodyPr/>
        <a:lstStyle/>
        <a:p>
          <a:endParaRPr lang="pt-BR"/>
        </a:p>
      </dgm:t>
    </dgm:pt>
    <dgm:pt modelId="{737F3DD9-5033-43A6-A0E6-08A38A37D5C0}" type="pres">
      <dgm:prSet presAssocID="{A926B176-5B3A-473C-BEAF-4BBCA414394A}" presName="level3hierChild" presStyleCnt="0"/>
      <dgm:spPr/>
    </dgm:pt>
    <dgm:pt modelId="{7B252EF7-ACE4-414B-B82D-B9E10992F716}" type="pres">
      <dgm:prSet presAssocID="{F839D13D-1B73-4DF4-AA01-CD45020E2BE0}" presName="conn2-1" presStyleLbl="parChTrans1D3" presStyleIdx="3" presStyleCnt="4"/>
      <dgm:spPr/>
      <dgm:t>
        <a:bodyPr/>
        <a:lstStyle/>
        <a:p>
          <a:endParaRPr lang="pt-BR"/>
        </a:p>
      </dgm:t>
    </dgm:pt>
    <dgm:pt modelId="{2F67FB5C-A540-4012-BC12-9F31B9194FDC}" type="pres">
      <dgm:prSet presAssocID="{F839D13D-1B73-4DF4-AA01-CD45020E2BE0}" presName="connTx" presStyleLbl="parChTrans1D3" presStyleIdx="3" presStyleCnt="4"/>
      <dgm:spPr/>
      <dgm:t>
        <a:bodyPr/>
        <a:lstStyle/>
        <a:p>
          <a:endParaRPr lang="pt-BR"/>
        </a:p>
      </dgm:t>
    </dgm:pt>
    <dgm:pt modelId="{58715D09-F076-4E1D-8DAD-BA7F22A9595C}" type="pres">
      <dgm:prSet presAssocID="{598AEBDD-FE03-4214-B22C-A47BA3B5CF78}" presName="root2" presStyleCnt="0"/>
      <dgm:spPr/>
    </dgm:pt>
    <dgm:pt modelId="{D9BD9553-5FF1-4A3B-9BB3-20C3F396905F}" type="pres">
      <dgm:prSet presAssocID="{598AEBDD-FE03-4214-B22C-A47BA3B5CF78}" presName="LevelTwoTextNode" presStyleLbl="node3" presStyleIdx="3" presStyleCnt="4">
        <dgm:presLayoutVars>
          <dgm:chPref val="3"/>
        </dgm:presLayoutVars>
      </dgm:prSet>
      <dgm:spPr/>
      <dgm:t>
        <a:bodyPr/>
        <a:lstStyle/>
        <a:p>
          <a:endParaRPr lang="pt-BR"/>
        </a:p>
      </dgm:t>
    </dgm:pt>
    <dgm:pt modelId="{4A1BCE03-E10D-4ABD-9676-02C83A0AC1E2}" type="pres">
      <dgm:prSet presAssocID="{598AEBDD-FE03-4214-B22C-A47BA3B5CF78}" presName="level3hierChild" presStyleCnt="0"/>
      <dgm:spPr/>
    </dgm:pt>
    <dgm:pt modelId="{A0C733CF-B7DC-40AB-9E96-4DD92AAE31B9}" type="pres">
      <dgm:prSet presAssocID="{3F3CD15E-85B6-4D25-A5E4-9010EBC3799A}" presName="conn2-1" presStyleLbl="parChTrans1D4" presStyleIdx="5" presStyleCnt="6"/>
      <dgm:spPr/>
      <dgm:t>
        <a:bodyPr/>
        <a:lstStyle/>
        <a:p>
          <a:endParaRPr lang="pt-BR"/>
        </a:p>
      </dgm:t>
    </dgm:pt>
    <dgm:pt modelId="{047505E9-EAD2-4812-BD09-1ECDB3AC41E8}" type="pres">
      <dgm:prSet presAssocID="{3F3CD15E-85B6-4D25-A5E4-9010EBC3799A}" presName="connTx" presStyleLbl="parChTrans1D4" presStyleIdx="5" presStyleCnt="6"/>
      <dgm:spPr/>
      <dgm:t>
        <a:bodyPr/>
        <a:lstStyle/>
        <a:p>
          <a:endParaRPr lang="pt-BR"/>
        </a:p>
      </dgm:t>
    </dgm:pt>
    <dgm:pt modelId="{5102DC2C-E7BB-4770-8822-7D9F71B54094}" type="pres">
      <dgm:prSet presAssocID="{CD0501E3-D3DF-4E8C-A7B6-9613EF909FD2}" presName="root2" presStyleCnt="0"/>
      <dgm:spPr/>
    </dgm:pt>
    <dgm:pt modelId="{40A27E18-783D-4089-B74D-BC36B0299E73}" type="pres">
      <dgm:prSet presAssocID="{CD0501E3-D3DF-4E8C-A7B6-9613EF909FD2}" presName="LevelTwoTextNode" presStyleLbl="node4" presStyleIdx="5" presStyleCnt="6">
        <dgm:presLayoutVars>
          <dgm:chPref val="3"/>
        </dgm:presLayoutVars>
      </dgm:prSet>
      <dgm:spPr/>
      <dgm:t>
        <a:bodyPr/>
        <a:lstStyle/>
        <a:p>
          <a:endParaRPr lang="pt-BR"/>
        </a:p>
      </dgm:t>
    </dgm:pt>
    <dgm:pt modelId="{22FB8162-0653-44B7-9B21-DEE38F42AC94}" type="pres">
      <dgm:prSet presAssocID="{CD0501E3-D3DF-4E8C-A7B6-9613EF909FD2}" presName="level3hierChild" presStyleCnt="0"/>
      <dgm:spPr/>
    </dgm:pt>
  </dgm:ptLst>
  <dgm:cxnLst>
    <dgm:cxn modelId="{21F14754-3FF5-42AD-9A83-FA8944B1C3F2}" type="presOf" srcId="{F7A04A8C-BC44-4805-BC05-968C9102B69B}" destId="{897BA1C3-630A-42E2-8C16-7EA8C50550E0}" srcOrd="1" destOrd="0" presId="urn:microsoft.com/office/officeart/2008/layout/HorizontalMultiLevelHierarchy"/>
    <dgm:cxn modelId="{C9E2E2CA-ED19-43B6-A282-93D841E71C27}" type="presOf" srcId="{CD0501E3-D3DF-4E8C-A7B6-9613EF909FD2}" destId="{40A27E18-783D-4089-B74D-BC36B0299E73}" srcOrd="0" destOrd="0" presId="urn:microsoft.com/office/officeart/2008/layout/HorizontalMultiLevelHierarchy"/>
    <dgm:cxn modelId="{F8810E68-28CE-4662-B1A0-E6AC4D53C71C}" type="presOf" srcId="{7BA5554C-F5D0-49C1-B84C-3D989511DD7C}" destId="{2CE70EDC-36BD-4BDB-BDCC-A63901101A85}" srcOrd="1" destOrd="0" presId="urn:microsoft.com/office/officeart/2008/layout/HorizontalMultiLevelHierarchy"/>
    <dgm:cxn modelId="{E8B5A2D5-FC07-4C01-9715-7A6A73555235}" type="presOf" srcId="{F7A04A8C-BC44-4805-BC05-968C9102B69B}" destId="{87E6576F-0311-424A-A695-2A31EEDF6B6A}" srcOrd="0" destOrd="0" presId="urn:microsoft.com/office/officeart/2008/layout/HorizontalMultiLevelHierarchy"/>
    <dgm:cxn modelId="{51E2EBA0-BE3A-4CFD-961F-879F07495AA0}" type="presOf" srcId="{180E3A4A-B8AC-4978-BF32-D681EB94597D}" destId="{E4A1FE0A-7B78-4EE4-AA14-C1B99C5D3349}" srcOrd="0" destOrd="0" presId="urn:microsoft.com/office/officeart/2008/layout/HorizontalMultiLevelHierarchy"/>
    <dgm:cxn modelId="{B7DF1C21-98B7-4445-A864-D1DC9A259E4F}" srcId="{DBBC1540-0A8C-4340-AB94-6BF63180F4C9}" destId="{B0E55708-EF37-4B1D-B59F-3ECAA002B156}" srcOrd="1" destOrd="0" parTransId="{4F0CD7AC-78A3-4F4A-B5C3-C6EC5F8FEC66}" sibTransId="{4556C3E1-A710-4F8B-AF53-7ED2C768E57E}"/>
    <dgm:cxn modelId="{F3730A70-A7E4-43B1-B5BA-BBB734F8B117}" type="presOf" srcId="{E8D3DBB5-DD76-4109-BEFC-BDB4E580C162}" destId="{40B0CC59-636B-47BC-80C1-070CF9CBAAEF}" srcOrd="0" destOrd="0" presId="urn:microsoft.com/office/officeart/2008/layout/HorizontalMultiLevelHierarchy"/>
    <dgm:cxn modelId="{13D54591-0F08-46A4-8423-8D29A730215A}" type="presOf" srcId="{A926B176-5B3A-473C-BEAF-4BBCA414394A}" destId="{F20449AD-84CD-45C1-B119-46776E044EAF}" srcOrd="0" destOrd="0" presId="urn:microsoft.com/office/officeart/2008/layout/HorizontalMultiLevelHierarchy"/>
    <dgm:cxn modelId="{511942C7-A5B7-4797-9BF7-FE65E3E078CC}" srcId="{4A9A4A1E-CCC3-477E-AD84-F7B5A223EA1B}" destId="{180E3A4A-B8AC-4978-BF32-D681EB94597D}" srcOrd="0" destOrd="0" parTransId="{829B39F2-9C10-4DC8-BC71-1610B2C88764}" sibTransId="{17788ADC-6E78-44C1-9215-0488584EC88F}"/>
    <dgm:cxn modelId="{E80B832E-DD10-4E23-9FB0-AA5DF271FA71}" type="presOf" srcId="{0483F498-A1C4-4FF0-8D2D-39689DC20DA4}" destId="{4D499D5D-404A-436C-B8D8-A50B3E9DE99E}" srcOrd="0" destOrd="0" presId="urn:microsoft.com/office/officeart/2008/layout/HorizontalMultiLevelHierarchy"/>
    <dgm:cxn modelId="{BA86151A-DE8F-46B1-92BA-A039D06D124B}" type="presOf" srcId="{D866353E-3FE6-4EFF-ADE7-B3FA4BD87968}" destId="{C37EF25F-2A92-4CF4-BC06-D4EE74221753}" srcOrd="0" destOrd="0" presId="urn:microsoft.com/office/officeart/2008/layout/HorizontalMultiLevelHierarchy"/>
    <dgm:cxn modelId="{64D5CEAA-C5BB-4F29-9031-EA94A4E12ECD}" type="presOf" srcId="{BEF7DA79-9578-4DD6-9D32-2CB5042E2FE3}" destId="{BC91DDCB-BDF2-4B3A-963B-59B00749D8BE}" srcOrd="0" destOrd="0" presId="urn:microsoft.com/office/officeart/2008/layout/HorizontalMultiLevelHierarchy"/>
    <dgm:cxn modelId="{07C6D740-EA1D-4499-A99E-B6988F815BAD}" type="presOf" srcId="{7BA5554C-F5D0-49C1-B84C-3D989511DD7C}" destId="{95EA5EB2-04D7-4A2F-8118-7428FC6D32F2}" srcOrd="0" destOrd="0" presId="urn:microsoft.com/office/officeart/2008/layout/HorizontalMultiLevelHierarchy"/>
    <dgm:cxn modelId="{172DC311-56FC-46CC-AD89-FB076E419D27}" type="presOf" srcId="{F839D13D-1B73-4DF4-AA01-CD45020E2BE0}" destId="{2F67FB5C-A540-4012-BC12-9F31B9194FDC}" srcOrd="1" destOrd="0" presId="urn:microsoft.com/office/officeart/2008/layout/HorizontalMultiLevelHierarchy"/>
    <dgm:cxn modelId="{2D71589B-A3E4-4878-B6F8-B378EAEBA009}" type="presOf" srcId="{DBBC1540-0A8C-4340-AB94-6BF63180F4C9}" destId="{C1BE5261-071D-4B45-964C-ADC55B32292E}" srcOrd="0" destOrd="0" presId="urn:microsoft.com/office/officeart/2008/layout/HorizontalMultiLevelHierarchy"/>
    <dgm:cxn modelId="{4926C366-FB75-49E8-B62B-4E0582B97A81}" srcId="{0334C10B-F66B-4EDC-8629-3C33C2E74B1B}" destId="{743C682A-3075-4E62-ABB4-92BE50337448}" srcOrd="0" destOrd="0" parTransId="{68B14319-9DF7-44CB-9256-6C2683E55C1C}" sibTransId="{1C723200-0EDC-49F0-81CE-A7045299684F}"/>
    <dgm:cxn modelId="{6258E13A-4EAE-4EB4-B380-05E255F7C925}" type="presOf" srcId="{0334C10B-F66B-4EDC-8629-3C33C2E74B1B}" destId="{539563F6-231F-4FEE-AFC3-DB83FBCB183A}" srcOrd="0" destOrd="0" presId="urn:microsoft.com/office/officeart/2008/layout/HorizontalMultiLevelHierarchy"/>
    <dgm:cxn modelId="{F6EB8C6E-E2CC-4148-AD9E-8BA5E6DDA4BC}" srcId="{9F440A20-34E1-452F-9FBC-93680C78D13B}" destId="{0483F498-A1C4-4FF0-8D2D-39689DC20DA4}" srcOrd="0" destOrd="0" parTransId="{7BA5554C-F5D0-49C1-B84C-3D989511DD7C}" sibTransId="{F7665F9D-FD04-4B9B-BC75-0A707E5991CF}"/>
    <dgm:cxn modelId="{C02EFA7F-D2DD-4A53-8644-793F0B366859}" type="presOf" srcId="{829B39F2-9C10-4DC8-BC71-1610B2C88764}" destId="{1406BF35-DB8C-4738-9E20-3E8C09D05DBC}" srcOrd="0" destOrd="0" presId="urn:microsoft.com/office/officeart/2008/layout/HorizontalMultiLevelHierarchy"/>
    <dgm:cxn modelId="{B91B3ACC-F4F3-43B3-B5BC-DF5958695AC3}" type="presOf" srcId="{829B39F2-9C10-4DC8-BC71-1610B2C88764}" destId="{6692484B-3B84-47BE-89A4-D1671E17C53D}" srcOrd="1" destOrd="0" presId="urn:microsoft.com/office/officeart/2008/layout/HorizontalMultiLevelHierarchy"/>
    <dgm:cxn modelId="{F7E946AD-3133-4B31-BABE-B1496E42B2B9}" srcId="{598AEBDD-FE03-4214-B22C-A47BA3B5CF78}" destId="{CD0501E3-D3DF-4E8C-A7B6-9613EF909FD2}" srcOrd="0" destOrd="0" parTransId="{3F3CD15E-85B6-4D25-A5E4-9010EBC3799A}" sibTransId="{D08D020E-CED4-4859-A53E-F7A10103B91F}"/>
    <dgm:cxn modelId="{9C7A9A75-282B-4037-BA14-231B98703A2A}" srcId="{4A9A4A1E-CCC3-477E-AD84-F7B5A223EA1B}" destId="{A926B176-5B3A-473C-BEAF-4BBCA414394A}" srcOrd="2" destOrd="0" parTransId="{C5ECB3EF-7370-4DF4-917B-AE8AE2FCB5CD}" sibTransId="{6BC48487-BF18-4409-9CE9-E54EE4FD4D97}"/>
    <dgm:cxn modelId="{B74FFB37-3D2A-40BD-9BCF-F78FAD9E949E}" srcId="{DBBC1540-0A8C-4340-AB94-6BF63180F4C9}" destId="{9F440A20-34E1-452F-9FBC-93680C78D13B}" srcOrd="0" destOrd="0" parTransId="{D866353E-3FE6-4EFF-ADE7-B3FA4BD87968}" sibTransId="{013F96CB-99D5-406A-953C-A31D60489F36}"/>
    <dgm:cxn modelId="{8F5A6CC2-8E9D-41F2-92F3-9630768DC23D}" type="presOf" srcId="{D866353E-3FE6-4EFF-ADE7-B3FA4BD87968}" destId="{477AEC73-A5CC-4B4B-BDF8-566595E50E65}" srcOrd="1" destOrd="0" presId="urn:microsoft.com/office/officeart/2008/layout/HorizontalMultiLevelHierarchy"/>
    <dgm:cxn modelId="{ADC0D3F6-AC76-45F4-AAE3-A7B5148B8912}" type="presOf" srcId="{4A9A4A1E-CCC3-477E-AD84-F7B5A223EA1B}" destId="{24CCCEF3-46CF-4E4A-82A9-464A25129163}" srcOrd="0" destOrd="0" presId="urn:microsoft.com/office/officeart/2008/layout/HorizontalMultiLevelHierarchy"/>
    <dgm:cxn modelId="{71B028B8-BD4B-4E0F-BDAE-996B00F600CF}" type="presOf" srcId="{BEF7DA79-9578-4DD6-9D32-2CB5042E2FE3}" destId="{A0348BAE-67D5-4885-9B76-ABADFCE311BB}" srcOrd="1" destOrd="0" presId="urn:microsoft.com/office/officeart/2008/layout/HorizontalMultiLevelHierarchy"/>
    <dgm:cxn modelId="{1D5E6603-FF16-4DE4-9579-F34B28E58569}" srcId="{743C682A-3075-4E62-ABB4-92BE50337448}" destId="{DBBC1540-0A8C-4340-AB94-6BF63180F4C9}" srcOrd="0" destOrd="0" parTransId="{E7128CD4-FB58-4241-859C-5CD66AAD8E0E}" sibTransId="{3CF7B872-3103-49FF-B3ED-F0411D1B65B7}"/>
    <dgm:cxn modelId="{6D2BAA19-C74F-4531-AA7A-237B0833AA51}" type="presOf" srcId="{0FF71E36-3348-45C0-A53B-3F425CF9D6DC}" destId="{8EFA4837-00B4-4946-A2E5-F2E3D8301652}" srcOrd="0" destOrd="0" presId="urn:microsoft.com/office/officeart/2008/layout/HorizontalMultiLevelHierarchy"/>
    <dgm:cxn modelId="{759BE38B-5FD5-4258-B690-E7FF93700053}" type="presOf" srcId="{743C682A-3075-4E62-ABB4-92BE50337448}" destId="{998BE9FE-9625-4AE4-B233-5E85B3220E73}" srcOrd="0" destOrd="0" presId="urn:microsoft.com/office/officeart/2008/layout/HorizontalMultiLevelHierarchy"/>
    <dgm:cxn modelId="{8B6DB208-E2EB-4178-93D6-373F380E9122}" type="presOf" srcId="{598AEBDD-FE03-4214-B22C-A47BA3B5CF78}" destId="{D9BD9553-5FF1-4A3B-9BB3-20C3F396905F}" srcOrd="0" destOrd="0" presId="urn:microsoft.com/office/officeart/2008/layout/HorizontalMultiLevelHierarchy"/>
    <dgm:cxn modelId="{5F1428D3-74DA-4E42-B647-6608F5A491E1}" type="presOf" srcId="{C5ECB3EF-7370-4DF4-917B-AE8AE2FCB5CD}" destId="{FAD89EDB-16BD-4DF1-93DF-87D8C15513DA}" srcOrd="0" destOrd="0" presId="urn:microsoft.com/office/officeart/2008/layout/HorizontalMultiLevelHierarchy"/>
    <dgm:cxn modelId="{3864045E-5852-4698-921A-E89B7E1F3FA5}" type="presOf" srcId="{4F0CD7AC-78A3-4F4A-B5C3-C6EC5F8FEC66}" destId="{1EFDA066-8226-4D88-9637-2D2302EE864E}" srcOrd="0" destOrd="0" presId="urn:microsoft.com/office/officeart/2008/layout/HorizontalMultiLevelHierarchy"/>
    <dgm:cxn modelId="{9E0BE4B8-896E-44AB-98AA-A70D2CBC2953}" srcId="{4A9A4A1E-CCC3-477E-AD84-F7B5A223EA1B}" destId="{E8D3DBB5-DD76-4109-BEFC-BDB4E580C162}" srcOrd="1" destOrd="0" parTransId="{0FF71E36-3348-45C0-A53B-3F425CF9D6DC}" sibTransId="{F7BCCB82-3766-4033-ADE1-24DD36038CBB}"/>
    <dgm:cxn modelId="{75E9849F-EC79-4C94-8DA8-6B6F83E2C42E}" type="presOf" srcId="{0FF71E36-3348-45C0-A53B-3F425CF9D6DC}" destId="{05F698DF-50F8-4C58-A058-BB3AA2807E5A}" srcOrd="1" destOrd="0" presId="urn:microsoft.com/office/officeart/2008/layout/HorizontalMultiLevelHierarchy"/>
    <dgm:cxn modelId="{DFC0F13E-7435-4468-BAAC-B9D508451EA8}" srcId="{E8D3DBB5-DD76-4109-BEFC-BDB4E580C162}" destId="{C16ECF65-8204-48A5-8F32-D4FFD0E9B98A}" srcOrd="0" destOrd="0" parTransId="{BEF7DA79-9578-4DD6-9D32-2CB5042E2FE3}" sibTransId="{30F9FD73-35B9-4BE6-899C-03B1EA992798}"/>
    <dgm:cxn modelId="{E2A0A4B6-4BC9-4CB5-8133-1D686E11A2BE}" type="presOf" srcId="{9F440A20-34E1-452F-9FBC-93680C78D13B}" destId="{35965F94-668C-4929-9BEB-BF66BDD2A32B}" srcOrd="0" destOrd="0" presId="urn:microsoft.com/office/officeart/2008/layout/HorizontalMultiLevelHierarchy"/>
    <dgm:cxn modelId="{35D2D05F-CEAC-4DE2-B0D9-0C82DFC24B3E}" type="presOf" srcId="{3F3CD15E-85B6-4D25-A5E4-9010EBC3799A}" destId="{047505E9-EAD2-4812-BD09-1ECDB3AC41E8}" srcOrd="1" destOrd="0" presId="urn:microsoft.com/office/officeart/2008/layout/HorizontalMultiLevelHierarchy"/>
    <dgm:cxn modelId="{ECA5F6CA-3DA4-4848-9179-CCC98C49C06E}" type="presOf" srcId="{3F3CD15E-85B6-4D25-A5E4-9010EBC3799A}" destId="{A0C733CF-B7DC-40AB-9E96-4DD92AAE31B9}" srcOrd="0" destOrd="0" presId="urn:microsoft.com/office/officeart/2008/layout/HorizontalMultiLevelHierarchy"/>
    <dgm:cxn modelId="{76F28F9E-CF47-4A28-8562-E0AD57AA2999}" type="presOf" srcId="{E7128CD4-FB58-4241-859C-5CD66AAD8E0E}" destId="{CE89052F-EDD3-468E-9A13-1DFE2223168E}" srcOrd="0" destOrd="0" presId="urn:microsoft.com/office/officeart/2008/layout/HorizontalMultiLevelHierarchy"/>
    <dgm:cxn modelId="{DD631099-AA44-4895-86BD-5B535E9EFF5D}" type="presOf" srcId="{C5ECB3EF-7370-4DF4-917B-AE8AE2FCB5CD}" destId="{B510E16B-9919-4DFB-9E5E-6FE3783A1F7F}" srcOrd="1" destOrd="0" presId="urn:microsoft.com/office/officeart/2008/layout/HorizontalMultiLevelHierarchy"/>
    <dgm:cxn modelId="{1DBAA10E-98DD-4860-B3AD-1A395D392DAA}" type="presOf" srcId="{4F0CD7AC-78A3-4F4A-B5C3-C6EC5F8FEC66}" destId="{CF602147-F4CA-492C-A176-8E2A520255B7}" srcOrd="1" destOrd="0" presId="urn:microsoft.com/office/officeart/2008/layout/HorizontalMultiLevelHierarchy"/>
    <dgm:cxn modelId="{E3795253-51CC-48BA-8689-44718BA4064E}" type="presOf" srcId="{C16ECF65-8204-48A5-8F32-D4FFD0E9B98A}" destId="{9E934843-9931-4E44-A5E4-7A9E972CCACF}" srcOrd="0" destOrd="0" presId="urn:microsoft.com/office/officeart/2008/layout/HorizontalMultiLevelHierarchy"/>
    <dgm:cxn modelId="{2EF4B907-4440-4123-8A54-3DBC85942745}" type="presOf" srcId="{B0E55708-EF37-4B1D-B59F-3ECAA002B156}" destId="{0D3A6CE1-CA9F-4AB3-BECA-54D376394637}" srcOrd="0" destOrd="0" presId="urn:microsoft.com/office/officeart/2008/layout/HorizontalMultiLevelHierarchy"/>
    <dgm:cxn modelId="{F491E702-ED70-4E94-AC90-C7608ABF2BE4}" type="presOf" srcId="{F839D13D-1B73-4DF4-AA01-CD45020E2BE0}" destId="{7B252EF7-ACE4-414B-B82D-B9E10992F716}" srcOrd="0" destOrd="0" presId="urn:microsoft.com/office/officeart/2008/layout/HorizontalMultiLevelHierarchy"/>
    <dgm:cxn modelId="{123A4516-D194-46FA-97A4-75A5EB38748A}" type="presOf" srcId="{E7128CD4-FB58-4241-859C-5CD66AAD8E0E}" destId="{C9E5FDE1-6431-4AB7-90D5-1883C6D93E3C}" srcOrd="1" destOrd="0" presId="urn:microsoft.com/office/officeart/2008/layout/HorizontalMultiLevelHierarchy"/>
    <dgm:cxn modelId="{93FBED39-011D-4C9D-89EE-CCB2F55DD4DD}" srcId="{DBBC1540-0A8C-4340-AB94-6BF63180F4C9}" destId="{598AEBDD-FE03-4214-B22C-A47BA3B5CF78}" srcOrd="3" destOrd="0" parTransId="{F839D13D-1B73-4DF4-AA01-CD45020E2BE0}" sibTransId="{0F4DD5A1-94BF-4229-BFB9-348615238B7A}"/>
    <dgm:cxn modelId="{E643A8D6-2984-4471-B021-3BD844D69E6E}" srcId="{DBBC1540-0A8C-4340-AB94-6BF63180F4C9}" destId="{4A9A4A1E-CCC3-477E-AD84-F7B5A223EA1B}" srcOrd="2" destOrd="0" parTransId="{F7A04A8C-BC44-4805-BC05-968C9102B69B}" sibTransId="{7DD4FDBE-E647-48D1-B6E9-4A6DB1B75865}"/>
    <dgm:cxn modelId="{ACA41E40-D2AC-47D3-8EC5-88E20FC60C39}" type="presParOf" srcId="{539563F6-231F-4FEE-AFC3-DB83FBCB183A}" destId="{8727DACA-BAA9-4BB9-B4FC-583545258966}" srcOrd="0" destOrd="0" presId="urn:microsoft.com/office/officeart/2008/layout/HorizontalMultiLevelHierarchy"/>
    <dgm:cxn modelId="{4B56281B-1132-4EB4-8521-16D6623FF08C}" type="presParOf" srcId="{8727DACA-BAA9-4BB9-B4FC-583545258966}" destId="{998BE9FE-9625-4AE4-B233-5E85B3220E73}" srcOrd="0" destOrd="0" presId="urn:microsoft.com/office/officeart/2008/layout/HorizontalMultiLevelHierarchy"/>
    <dgm:cxn modelId="{C4271AF0-E748-44D4-81C6-B0AABA89BF3D}" type="presParOf" srcId="{8727DACA-BAA9-4BB9-B4FC-583545258966}" destId="{A7683E82-7EC9-48EF-91B3-21AF0723D5BD}" srcOrd="1" destOrd="0" presId="urn:microsoft.com/office/officeart/2008/layout/HorizontalMultiLevelHierarchy"/>
    <dgm:cxn modelId="{E92817AA-281F-4E5D-8894-340BB0D09995}" type="presParOf" srcId="{A7683E82-7EC9-48EF-91B3-21AF0723D5BD}" destId="{CE89052F-EDD3-468E-9A13-1DFE2223168E}" srcOrd="0" destOrd="0" presId="urn:microsoft.com/office/officeart/2008/layout/HorizontalMultiLevelHierarchy"/>
    <dgm:cxn modelId="{CBC277AD-94CF-4B3B-9E28-73ADD973F3A3}" type="presParOf" srcId="{CE89052F-EDD3-468E-9A13-1DFE2223168E}" destId="{C9E5FDE1-6431-4AB7-90D5-1883C6D93E3C}" srcOrd="0" destOrd="0" presId="urn:microsoft.com/office/officeart/2008/layout/HorizontalMultiLevelHierarchy"/>
    <dgm:cxn modelId="{2BB9C7DB-1B34-48D9-87D7-B05458B8D4C6}" type="presParOf" srcId="{A7683E82-7EC9-48EF-91B3-21AF0723D5BD}" destId="{784E592D-605F-4B33-81C4-A67173E1E54D}" srcOrd="1" destOrd="0" presId="urn:microsoft.com/office/officeart/2008/layout/HorizontalMultiLevelHierarchy"/>
    <dgm:cxn modelId="{5071AA90-2ADC-4434-85FD-08D9CD7EDE69}" type="presParOf" srcId="{784E592D-605F-4B33-81C4-A67173E1E54D}" destId="{C1BE5261-071D-4B45-964C-ADC55B32292E}" srcOrd="0" destOrd="0" presId="urn:microsoft.com/office/officeart/2008/layout/HorizontalMultiLevelHierarchy"/>
    <dgm:cxn modelId="{B5AD0D06-6FC7-4A3E-87A7-7DD1D18188CC}" type="presParOf" srcId="{784E592D-605F-4B33-81C4-A67173E1E54D}" destId="{C8E023A7-BC86-4655-BE8A-033C30903E1A}" srcOrd="1" destOrd="0" presId="urn:microsoft.com/office/officeart/2008/layout/HorizontalMultiLevelHierarchy"/>
    <dgm:cxn modelId="{2933EBDC-C727-4871-BD2F-EE8719A9EDCB}" type="presParOf" srcId="{C8E023A7-BC86-4655-BE8A-033C30903E1A}" destId="{C37EF25F-2A92-4CF4-BC06-D4EE74221753}" srcOrd="0" destOrd="0" presId="urn:microsoft.com/office/officeart/2008/layout/HorizontalMultiLevelHierarchy"/>
    <dgm:cxn modelId="{B4C9EC15-3ACF-426A-862D-2F7CE43CBF8D}" type="presParOf" srcId="{C37EF25F-2A92-4CF4-BC06-D4EE74221753}" destId="{477AEC73-A5CC-4B4B-BDF8-566595E50E65}" srcOrd="0" destOrd="0" presId="urn:microsoft.com/office/officeart/2008/layout/HorizontalMultiLevelHierarchy"/>
    <dgm:cxn modelId="{0CB2C608-550B-42DA-BB59-AF221703FE94}" type="presParOf" srcId="{C8E023A7-BC86-4655-BE8A-033C30903E1A}" destId="{8E55D15A-B3EA-41F0-94DA-98D9CAF84CAE}" srcOrd="1" destOrd="0" presId="urn:microsoft.com/office/officeart/2008/layout/HorizontalMultiLevelHierarchy"/>
    <dgm:cxn modelId="{6869CBBA-9A05-4218-AD2E-08B1E654B00E}" type="presParOf" srcId="{8E55D15A-B3EA-41F0-94DA-98D9CAF84CAE}" destId="{35965F94-668C-4929-9BEB-BF66BDD2A32B}" srcOrd="0" destOrd="0" presId="urn:microsoft.com/office/officeart/2008/layout/HorizontalMultiLevelHierarchy"/>
    <dgm:cxn modelId="{9766EF47-DBFF-4BF5-BA37-E39E91083885}" type="presParOf" srcId="{8E55D15A-B3EA-41F0-94DA-98D9CAF84CAE}" destId="{971B9F67-BC72-45DC-9678-872E5B5E11CE}" srcOrd="1" destOrd="0" presId="urn:microsoft.com/office/officeart/2008/layout/HorizontalMultiLevelHierarchy"/>
    <dgm:cxn modelId="{3D1EF615-DEC1-430F-BEAB-153163E44551}" type="presParOf" srcId="{971B9F67-BC72-45DC-9678-872E5B5E11CE}" destId="{95EA5EB2-04D7-4A2F-8118-7428FC6D32F2}" srcOrd="0" destOrd="0" presId="urn:microsoft.com/office/officeart/2008/layout/HorizontalMultiLevelHierarchy"/>
    <dgm:cxn modelId="{55C52EA4-CBEB-485A-AFBD-6CA72A013C05}" type="presParOf" srcId="{95EA5EB2-04D7-4A2F-8118-7428FC6D32F2}" destId="{2CE70EDC-36BD-4BDB-BDCC-A63901101A85}" srcOrd="0" destOrd="0" presId="urn:microsoft.com/office/officeart/2008/layout/HorizontalMultiLevelHierarchy"/>
    <dgm:cxn modelId="{97E7A528-A702-435F-9E3D-FBBDD10F9D39}" type="presParOf" srcId="{971B9F67-BC72-45DC-9678-872E5B5E11CE}" destId="{B2CE8924-2E98-4A58-82DE-781C741AB3FA}" srcOrd="1" destOrd="0" presId="urn:microsoft.com/office/officeart/2008/layout/HorizontalMultiLevelHierarchy"/>
    <dgm:cxn modelId="{6CF76223-58D9-4349-A4F8-70EBA55BFE83}" type="presParOf" srcId="{B2CE8924-2E98-4A58-82DE-781C741AB3FA}" destId="{4D499D5D-404A-436C-B8D8-A50B3E9DE99E}" srcOrd="0" destOrd="0" presId="urn:microsoft.com/office/officeart/2008/layout/HorizontalMultiLevelHierarchy"/>
    <dgm:cxn modelId="{4DE3603C-2C43-4C3C-A075-3ECD281A2ABE}" type="presParOf" srcId="{B2CE8924-2E98-4A58-82DE-781C741AB3FA}" destId="{0D94D8A5-CF26-4DAC-B5D7-F782B71014A4}" srcOrd="1" destOrd="0" presId="urn:microsoft.com/office/officeart/2008/layout/HorizontalMultiLevelHierarchy"/>
    <dgm:cxn modelId="{599D87EC-48D7-4550-8FF3-63CC9A58F191}" type="presParOf" srcId="{C8E023A7-BC86-4655-BE8A-033C30903E1A}" destId="{1EFDA066-8226-4D88-9637-2D2302EE864E}" srcOrd="2" destOrd="0" presId="urn:microsoft.com/office/officeart/2008/layout/HorizontalMultiLevelHierarchy"/>
    <dgm:cxn modelId="{120F1C52-1B14-421E-8DBC-7EAFF2AA54EB}" type="presParOf" srcId="{1EFDA066-8226-4D88-9637-2D2302EE864E}" destId="{CF602147-F4CA-492C-A176-8E2A520255B7}" srcOrd="0" destOrd="0" presId="urn:microsoft.com/office/officeart/2008/layout/HorizontalMultiLevelHierarchy"/>
    <dgm:cxn modelId="{3DC3FF57-9AC0-4170-A2A7-5DC3109CF8BD}" type="presParOf" srcId="{C8E023A7-BC86-4655-BE8A-033C30903E1A}" destId="{EB63D1B5-CDD6-40FE-82A1-F34B16BC6229}" srcOrd="3" destOrd="0" presId="urn:microsoft.com/office/officeart/2008/layout/HorizontalMultiLevelHierarchy"/>
    <dgm:cxn modelId="{E0706F9C-FB3C-4234-91B9-48415341A939}" type="presParOf" srcId="{EB63D1B5-CDD6-40FE-82A1-F34B16BC6229}" destId="{0D3A6CE1-CA9F-4AB3-BECA-54D376394637}" srcOrd="0" destOrd="0" presId="urn:microsoft.com/office/officeart/2008/layout/HorizontalMultiLevelHierarchy"/>
    <dgm:cxn modelId="{5C48C35A-04C6-4661-8D73-7531115A5B55}" type="presParOf" srcId="{EB63D1B5-CDD6-40FE-82A1-F34B16BC6229}" destId="{771D5142-E621-42BB-AC8F-29F0008AB2CB}" srcOrd="1" destOrd="0" presId="urn:microsoft.com/office/officeart/2008/layout/HorizontalMultiLevelHierarchy"/>
    <dgm:cxn modelId="{0673C17C-9644-4D0D-ADA6-EB35D831194D}" type="presParOf" srcId="{C8E023A7-BC86-4655-BE8A-033C30903E1A}" destId="{87E6576F-0311-424A-A695-2A31EEDF6B6A}" srcOrd="4" destOrd="0" presId="urn:microsoft.com/office/officeart/2008/layout/HorizontalMultiLevelHierarchy"/>
    <dgm:cxn modelId="{96EE3DDE-1D84-445F-B90A-F40964F7AFD1}" type="presParOf" srcId="{87E6576F-0311-424A-A695-2A31EEDF6B6A}" destId="{897BA1C3-630A-42E2-8C16-7EA8C50550E0}" srcOrd="0" destOrd="0" presId="urn:microsoft.com/office/officeart/2008/layout/HorizontalMultiLevelHierarchy"/>
    <dgm:cxn modelId="{160A59AF-BCDA-4C24-BB44-98F81A72FD3A}" type="presParOf" srcId="{C8E023A7-BC86-4655-BE8A-033C30903E1A}" destId="{9BE9AA78-7983-4D49-BDB2-B5E0F5812E64}" srcOrd="5" destOrd="0" presId="urn:microsoft.com/office/officeart/2008/layout/HorizontalMultiLevelHierarchy"/>
    <dgm:cxn modelId="{9C8DF4F0-7AED-463F-AED0-1444008519E3}" type="presParOf" srcId="{9BE9AA78-7983-4D49-BDB2-B5E0F5812E64}" destId="{24CCCEF3-46CF-4E4A-82A9-464A25129163}" srcOrd="0" destOrd="0" presId="urn:microsoft.com/office/officeart/2008/layout/HorizontalMultiLevelHierarchy"/>
    <dgm:cxn modelId="{0C236BFD-B5C3-4660-AAC0-7866663989D8}" type="presParOf" srcId="{9BE9AA78-7983-4D49-BDB2-B5E0F5812E64}" destId="{6E3DDF33-ED93-492F-945A-3186C2D41164}" srcOrd="1" destOrd="0" presId="urn:microsoft.com/office/officeart/2008/layout/HorizontalMultiLevelHierarchy"/>
    <dgm:cxn modelId="{45D6A99A-723C-476C-B922-37A9199611B6}" type="presParOf" srcId="{6E3DDF33-ED93-492F-945A-3186C2D41164}" destId="{1406BF35-DB8C-4738-9E20-3E8C09D05DBC}" srcOrd="0" destOrd="0" presId="urn:microsoft.com/office/officeart/2008/layout/HorizontalMultiLevelHierarchy"/>
    <dgm:cxn modelId="{ECC43007-136C-47AE-8435-BFD273B382D9}" type="presParOf" srcId="{1406BF35-DB8C-4738-9E20-3E8C09D05DBC}" destId="{6692484B-3B84-47BE-89A4-D1671E17C53D}" srcOrd="0" destOrd="0" presId="urn:microsoft.com/office/officeart/2008/layout/HorizontalMultiLevelHierarchy"/>
    <dgm:cxn modelId="{750AC2B6-AD8A-4A6D-88BE-CA8A0C1601BA}" type="presParOf" srcId="{6E3DDF33-ED93-492F-945A-3186C2D41164}" destId="{78590CA7-4BAB-4C8F-9F35-EFABFCFDA506}" srcOrd="1" destOrd="0" presId="urn:microsoft.com/office/officeart/2008/layout/HorizontalMultiLevelHierarchy"/>
    <dgm:cxn modelId="{5828870D-EA43-4003-BC95-09EF3123080A}" type="presParOf" srcId="{78590CA7-4BAB-4C8F-9F35-EFABFCFDA506}" destId="{E4A1FE0A-7B78-4EE4-AA14-C1B99C5D3349}" srcOrd="0" destOrd="0" presId="urn:microsoft.com/office/officeart/2008/layout/HorizontalMultiLevelHierarchy"/>
    <dgm:cxn modelId="{1189F392-38CD-41FD-898A-723A4E511C87}" type="presParOf" srcId="{78590CA7-4BAB-4C8F-9F35-EFABFCFDA506}" destId="{DA2B6B6F-0232-4230-BECB-245798D6930D}" srcOrd="1" destOrd="0" presId="urn:microsoft.com/office/officeart/2008/layout/HorizontalMultiLevelHierarchy"/>
    <dgm:cxn modelId="{357A6BAC-63A7-426A-B095-CBC2F5054E54}" type="presParOf" srcId="{6E3DDF33-ED93-492F-945A-3186C2D41164}" destId="{8EFA4837-00B4-4946-A2E5-F2E3D8301652}" srcOrd="2" destOrd="0" presId="urn:microsoft.com/office/officeart/2008/layout/HorizontalMultiLevelHierarchy"/>
    <dgm:cxn modelId="{A3DD2C2A-EBF4-4200-8DE3-35BA3568B56F}" type="presParOf" srcId="{8EFA4837-00B4-4946-A2E5-F2E3D8301652}" destId="{05F698DF-50F8-4C58-A058-BB3AA2807E5A}" srcOrd="0" destOrd="0" presId="urn:microsoft.com/office/officeart/2008/layout/HorizontalMultiLevelHierarchy"/>
    <dgm:cxn modelId="{C392C899-A795-4BD9-9CCB-1424732AF65E}" type="presParOf" srcId="{6E3DDF33-ED93-492F-945A-3186C2D41164}" destId="{400B5D3F-19D8-43F0-BB69-0371D952AEF1}" srcOrd="3" destOrd="0" presId="urn:microsoft.com/office/officeart/2008/layout/HorizontalMultiLevelHierarchy"/>
    <dgm:cxn modelId="{2345BED3-09E7-47D8-9D90-5CA695AF089E}" type="presParOf" srcId="{400B5D3F-19D8-43F0-BB69-0371D952AEF1}" destId="{40B0CC59-636B-47BC-80C1-070CF9CBAAEF}" srcOrd="0" destOrd="0" presId="urn:microsoft.com/office/officeart/2008/layout/HorizontalMultiLevelHierarchy"/>
    <dgm:cxn modelId="{4C9B1E35-5F9A-49D9-BC7B-314D43BAB934}" type="presParOf" srcId="{400B5D3F-19D8-43F0-BB69-0371D952AEF1}" destId="{33A11DAA-CB54-4B97-819C-8873F1BC8DAD}" srcOrd="1" destOrd="0" presId="urn:microsoft.com/office/officeart/2008/layout/HorizontalMultiLevelHierarchy"/>
    <dgm:cxn modelId="{D838AEB6-034A-4A1F-BE41-4122AF870360}" type="presParOf" srcId="{33A11DAA-CB54-4B97-819C-8873F1BC8DAD}" destId="{BC91DDCB-BDF2-4B3A-963B-59B00749D8BE}" srcOrd="0" destOrd="0" presId="urn:microsoft.com/office/officeart/2008/layout/HorizontalMultiLevelHierarchy"/>
    <dgm:cxn modelId="{35E75D96-7411-4C02-8F80-213914A24785}" type="presParOf" srcId="{BC91DDCB-BDF2-4B3A-963B-59B00749D8BE}" destId="{A0348BAE-67D5-4885-9B76-ABADFCE311BB}" srcOrd="0" destOrd="0" presId="urn:microsoft.com/office/officeart/2008/layout/HorizontalMultiLevelHierarchy"/>
    <dgm:cxn modelId="{BFB76E14-E249-45CC-B7BF-D416FAF71C8F}" type="presParOf" srcId="{33A11DAA-CB54-4B97-819C-8873F1BC8DAD}" destId="{A67BB463-49DF-4F21-AE1C-A0D63E2502AB}" srcOrd="1" destOrd="0" presId="urn:microsoft.com/office/officeart/2008/layout/HorizontalMultiLevelHierarchy"/>
    <dgm:cxn modelId="{7B79E41C-2537-4C40-BF81-0E3866C07DFA}" type="presParOf" srcId="{A67BB463-49DF-4F21-AE1C-A0D63E2502AB}" destId="{9E934843-9931-4E44-A5E4-7A9E972CCACF}" srcOrd="0" destOrd="0" presId="urn:microsoft.com/office/officeart/2008/layout/HorizontalMultiLevelHierarchy"/>
    <dgm:cxn modelId="{5A5FECA6-F11D-4FF4-9E0D-06F158FDAD38}" type="presParOf" srcId="{A67BB463-49DF-4F21-AE1C-A0D63E2502AB}" destId="{5ABC8629-FA55-4F6B-B950-1F204AB9F90C}" srcOrd="1" destOrd="0" presId="urn:microsoft.com/office/officeart/2008/layout/HorizontalMultiLevelHierarchy"/>
    <dgm:cxn modelId="{F5976C3D-6E6E-41D6-9899-09BEB66E82F4}" type="presParOf" srcId="{6E3DDF33-ED93-492F-945A-3186C2D41164}" destId="{FAD89EDB-16BD-4DF1-93DF-87D8C15513DA}" srcOrd="4" destOrd="0" presId="urn:microsoft.com/office/officeart/2008/layout/HorizontalMultiLevelHierarchy"/>
    <dgm:cxn modelId="{A1C781A6-7A9E-4508-9236-197FA027514D}" type="presParOf" srcId="{FAD89EDB-16BD-4DF1-93DF-87D8C15513DA}" destId="{B510E16B-9919-4DFB-9E5E-6FE3783A1F7F}" srcOrd="0" destOrd="0" presId="urn:microsoft.com/office/officeart/2008/layout/HorizontalMultiLevelHierarchy"/>
    <dgm:cxn modelId="{989A9490-CD76-4020-BC7C-43B813D0DFEC}" type="presParOf" srcId="{6E3DDF33-ED93-492F-945A-3186C2D41164}" destId="{0BA1DDAB-87FC-4B16-858C-55A4CD12B058}" srcOrd="5" destOrd="0" presId="urn:microsoft.com/office/officeart/2008/layout/HorizontalMultiLevelHierarchy"/>
    <dgm:cxn modelId="{AC33DD5E-64D3-4B46-BD9E-1FD7AABB739F}" type="presParOf" srcId="{0BA1DDAB-87FC-4B16-858C-55A4CD12B058}" destId="{F20449AD-84CD-45C1-B119-46776E044EAF}" srcOrd="0" destOrd="0" presId="urn:microsoft.com/office/officeart/2008/layout/HorizontalMultiLevelHierarchy"/>
    <dgm:cxn modelId="{9336656F-8279-4146-98B4-680F4FBFE6C7}" type="presParOf" srcId="{0BA1DDAB-87FC-4B16-858C-55A4CD12B058}" destId="{737F3DD9-5033-43A6-A0E6-08A38A37D5C0}" srcOrd="1" destOrd="0" presId="urn:microsoft.com/office/officeart/2008/layout/HorizontalMultiLevelHierarchy"/>
    <dgm:cxn modelId="{320595D5-8E4E-4DE4-BC42-C7ED3E240132}" type="presParOf" srcId="{C8E023A7-BC86-4655-BE8A-033C30903E1A}" destId="{7B252EF7-ACE4-414B-B82D-B9E10992F716}" srcOrd="6" destOrd="0" presId="urn:microsoft.com/office/officeart/2008/layout/HorizontalMultiLevelHierarchy"/>
    <dgm:cxn modelId="{BDCB16D9-EFC2-47E6-AC0F-F0A6D0319E2F}" type="presParOf" srcId="{7B252EF7-ACE4-414B-B82D-B9E10992F716}" destId="{2F67FB5C-A540-4012-BC12-9F31B9194FDC}" srcOrd="0" destOrd="0" presId="urn:microsoft.com/office/officeart/2008/layout/HorizontalMultiLevelHierarchy"/>
    <dgm:cxn modelId="{2BE9992D-0E49-4538-87D4-0E87C2F46230}" type="presParOf" srcId="{C8E023A7-BC86-4655-BE8A-033C30903E1A}" destId="{58715D09-F076-4E1D-8DAD-BA7F22A9595C}" srcOrd="7" destOrd="0" presId="urn:microsoft.com/office/officeart/2008/layout/HorizontalMultiLevelHierarchy"/>
    <dgm:cxn modelId="{C98A5935-A7DD-4F42-9983-9C895561DBBF}" type="presParOf" srcId="{58715D09-F076-4E1D-8DAD-BA7F22A9595C}" destId="{D9BD9553-5FF1-4A3B-9BB3-20C3F396905F}" srcOrd="0" destOrd="0" presId="urn:microsoft.com/office/officeart/2008/layout/HorizontalMultiLevelHierarchy"/>
    <dgm:cxn modelId="{1C0068D0-3111-4A61-99C1-98C797BF9D78}" type="presParOf" srcId="{58715D09-F076-4E1D-8DAD-BA7F22A9595C}" destId="{4A1BCE03-E10D-4ABD-9676-02C83A0AC1E2}" srcOrd="1" destOrd="0" presId="urn:microsoft.com/office/officeart/2008/layout/HorizontalMultiLevelHierarchy"/>
    <dgm:cxn modelId="{0B62FD5B-672D-4C18-844B-447CA222CB94}" type="presParOf" srcId="{4A1BCE03-E10D-4ABD-9676-02C83A0AC1E2}" destId="{A0C733CF-B7DC-40AB-9E96-4DD92AAE31B9}" srcOrd="0" destOrd="0" presId="urn:microsoft.com/office/officeart/2008/layout/HorizontalMultiLevelHierarchy"/>
    <dgm:cxn modelId="{5AA6040A-5A5D-4461-8A1E-7567E7BB66B6}" type="presParOf" srcId="{A0C733CF-B7DC-40AB-9E96-4DD92AAE31B9}" destId="{047505E9-EAD2-4812-BD09-1ECDB3AC41E8}" srcOrd="0" destOrd="0" presId="urn:microsoft.com/office/officeart/2008/layout/HorizontalMultiLevelHierarchy"/>
    <dgm:cxn modelId="{E14653E0-36BA-442B-9231-047523A72618}" type="presParOf" srcId="{4A1BCE03-E10D-4ABD-9676-02C83A0AC1E2}" destId="{5102DC2C-E7BB-4770-8822-7D9F71B54094}" srcOrd="1" destOrd="0" presId="urn:microsoft.com/office/officeart/2008/layout/HorizontalMultiLevelHierarchy"/>
    <dgm:cxn modelId="{1E558B86-80D5-4B78-A8DE-13686C938C94}" type="presParOf" srcId="{5102DC2C-E7BB-4770-8822-7D9F71B54094}" destId="{40A27E18-783D-4089-B74D-BC36B0299E73}" srcOrd="0" destOrd="0" presId="urn:microsoft.com/office/officeart/2008/layout/HorizontalMultiLevelHierarchy"/>
    <dgm:cxn modelId="{F12C8A0B-F33E-487C-89F1-3924E1DEB3F3}" type="presParOf" srcId="{5102DC2C-E7BB-4770-8822-7D9F71B54094}" destId="{22FB8162-0653-44B7-9B21-DEE38F42AC94}"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334C10B-F66B-4EDC-8629-3C33C2E74B1B}" type="doc">
      <dgm:prSet loTypeId="urn:microsoft.com/office/officeart/2008/layout/HorizontalMultiLevelHierarchy" loCatId="hierarchy" qsTypeId="urn:microsoft.com/office/officeart/2005/8/quickstyle/3d1" qsCatId="3D" csTypeId="urn:microsoft.com/office/officeart/2005/8/colors/accent1_2" csCatId="accent1" phldr="1"/>
      <dgm:spPr/>
      <dgm:t>
        <a:bodyPr/>
        <a:lstStyle/>
        <a:p>
          <a:endParaRPr lang="pt-BR"/>
        </a:p>
      </dgm:t>
    </dgm:pt>
    <dgm:pt modelId="{743C682A-3075-4E62-ABB4-92BE50337448}">
      <dgm:prSet phldrT="[Texto]"/>
      <dgm:spPr/>
      <dgm:t>
        <a:bodyPr/>
        <a:lstStyle/>
        <a:p>
          <a:r>
            <a:rPr lang="pt-BR" b="0" dirty="0" smtClean="0">
              <a:solidFill>
                <a:schemeClr val="tx1"/>
              </a:solidFill>
            </a:rPr>
            <a:t>Acidentes e Doenças – Saúde do Trabalhador</a:t>
          </a:r>
          <a:endParaRPr lang="pt-BR" b="0" dirty="0">
            <a:solidFill>
              <a:schemeClr val="tx1"/>
            </a:solidFill>
          </a:endParaRPr>
        </a:p>
      </dgm:t>
    </dgm:pt>
    <dgm:pt modelId="{68B14319-9DF7-44CB-9256-6C2683E55C1C}" type="parTrans" cxnId="{4926C366-FB75-49E8-B62B-4E0582B97A81}">
      <dgm:prSet/>
      <dgm:spPr/>
      <dgm:t>
        <a:bodyPr/>
        <a:lstStyle/>
        <a:p>
          <a:endParaRPr lang="pt-BR" b="0">
            <a:solidFill>
              <a:schemeClr val="tx1"/>
            </a:solidFill>
          </a:endParaRPr>
        </a:p>
      </dgm:t>
    </dgm:pt>
    <dgm:pt modelId="{1C723200-0EDC-49F0-81CE-A7045299684F}" type="sibTrans" cxnId="{4926C366-FB75-49E8-B62B-4E0582B97A81}">
      <dgm:prSet/>
      <dgm:spPr/>
      <dgm:t>
        <a:bodyPr/>
        <a:lstStyle/>
        <a:p>
          <a:endParaRPr lang="pt-BR" b="0">
            <a:solidFill>
              <a:schemeClr val="tx1"/>
            </a:solidFill>
          </a:endParaRPr>
        </a:p>
      </dgm:t>
    </dgm:pt>
    <dgm:pt modelId="{510E3D64-7A6F-4754-B606-EE9C8B115EAD}">
      <dgm:prSet phldrT="[Texto]"/>
      <dgm:spPr/>
      <dgm:t>
        <a:bodyPr/>
        <a:lstStyle/>
        <a:p>
          <a:r>
            <a:rPr lang="pt-BR" dirty="0" smtClean="0">
              <a:solidFill>
                <a:schemeClr val="tx1"/>
              </a:solidFill>
            </a:rPr>
            <a:t>Custo Social</a:t>
          </a:r>
          <a:endParaRPr lang="pt-BR" b="0" dirty="0">
            <a:solidFill>
              <a:schemeClr val="tx1"/>
            </a:solidFill>
          </a:endParaRPr>
        </a:p>
      </dgm:t>
    </dgm:pt>
    <dgm:pt modelId="{68DDCFC5-7C2A-4FCB-B162-7D105AE76BDB}" type="parTrans" cxnId="{F4FC85DF-7418-4485-82C7-9603CEAD2A01}">
      <dgm:prSet/>
      <dgm:spPr/>
      <dgm:t>
        <a:bodyPr/>
        <a:lstStyle/>
        <a:p>
          <a:endParaRPr lang="pt-BR">
            <a:solidFill>
              <a:schemeClr val="tx1"/>
            </a:solidFill>
          </a:endParaRPr>
        </a:p>
      </dgm:t>
    </dgm:pt>
    <dgm:pt modelId="{2D9484F5-95A2-4CD5-B388-AA5414351AAD}" type="sibTrans" cxnId="{F4FC85DF-7418-4485-82C7-9603CEAD2A01}">
      <dgm:prSet/>
      <dgm:spPr/>
      <dgm:t>
        <a:bodyPr/>
        <a:lstStyle/>
        <a:p>
          <a:endParaRPr lang="pt-BR">
            <a:solidFill>
              <a:schemeClr val="tx1"/>
            </a:solidFill>
          </a:endParaRPr>
        </a:p>
      </dgm:t>
    </dgm:pt>
    <dgm:pt modelId="{24AB8F4C-AF6E-4C8E-8EDA-5D020C8F8558}">
      <dgm:prSet/>
      <dgm:spPr/>
      <dgm:t>
        <a:bodyPr/>
        <a:lstStyle/>
        <a:p>
          <a:r>
            <a:rPr lang="pt-BR" smtClean="0">
              <a:solidFill>
                <a:schemeClr val="tx1"/>
              </a:solidFill>
            </a:rPr>
            <a:t>Afastamento do Trabalho</a:t>
          </a:r>
          <a:endParaRPr lang="pt-BR" dirty="0" smtClean="0">
            <a:solidFill>
              <a:schemeClr val="tx1"/>
            </a:solidFill>
          </a:endParaRPr>
        </a:p>
      </dgm:t>
    </dgm:pt>
    <dgm:pt modelId="{97B32CC2-70D0-4A69-8DE4-35AC18E60AEE}" type="parTrans" cxnId="{DBEE9CC4-BA35-44D0-B614-3B3A41EC9353}">
      <dgm:prSet/>
      <dgm:spPr/>
      <dgm:t>
        <a:bodyPr/>
        <a:lstStyle/>
        <a:p>
          <a:endParaRPr lang="pt-BR">
            <a:solidFill>
              <a:schemeClr val="tx1"/>
            </a:solidFill>
          </a:endParaRPr>
        </a:p>
      </dgm:t>
    </dgm:pt>
    <dgm:pt modelId="{1616B669-8A7D-4F6B-9249-58A9E6271837}" type="sibTrans" cxnId="{DBEE9CC4-BA35-44D0-B614-3B3A41EC9353}">
      <dgm:prSet/>
      <dgm:spPr/>
      <dgm:t>
        <a:bodyPr/>
        <a:lstStyle/>
        <a:p>
          <a:endParaRPr lang="pt-BR">
            <a:solidFill>
              <a:schemeClr val="tx1"/>
            </a:solidFill>
          </a:endParaRPr>
        </a:p>
      </dgm:t>
    </dgm:pt>
    <dgm:pt modelId="{F9D17BBB-E159-4405-A6ED-EED51265B97C}">
      <dgm:prSet/>
      <dgm:spPr/>
      <dgm:t>
        <a:bodyPr/>
        <a:lstStyle/>
        <a:p>
          <a:r>
            <a:rPr lang="pt-BR" dirty="0" smtClean="0">
              <a:solidFill>
                <a:schemeClr val="tx1"/>
              </a:solidFill>
            </a:rPr>
            <a:t>Redução de renda familiar</a:t>
          </a:r>
        </a:p>
      </dgm:t>
    </dgm:pt>
    <dgm:pt modelId="{5D14A593-A3D9-4BDE-B22E-4E59879C006F}" type="parTrans" cxnId="{BF3AD91F-3091-403C-B7EF-167D75DB5EB9}">
      <dgm:prSet/>
      <dgm:spPr/>
      <dgm:t>
        <a:bodyPr/>
        <a:lstStyle/>
        <a:p>
          <a:endParaRPr lang="pt-BR">
            <a:solidFill>
              <a:schemeClr val="tx1"/>
            </a:solidFill>
          </a:endParaRPr>
        </a:p>
      </dgm:t>
    </dgm:pt>
    <dgm:pt modelId="{77B97CFE-1D57-4C5B-B3B9-A73731184E1E}" type="sibTrans" cxnId="{BF3AD91F-3091-403C-B7EF-167D75DB5EB9}">
      <dgm:prSet/>
      <dgm:spPr/>
      <dgm:t>
        <a:bodyPr/>
        <a:lstStyle/>
        <a:p>
          <a:endParaRPr lang="pt-BR">
            <a:solidFill>
              <a:schemeClr val="tx1"/>
            </a:solidFill>
          </a:endParaRPr>
        </a:p>
      </dgm:t>
    </dgm:pt>
    <dgm:pt modelId="{A9C2B636-7DFC-46CC-A67A-311A05A31114}">
      <dgm:prSet/>
      <dgm:spPr/>
      <dgm:t>
        <a:bodyPr/>
        <a:lstStyle/>
        <a:p>
          <a:r>
            <a:rPr lang="pt-BR" dirty="0" smtClean="0">
              <a:solidFill>
                <a:schemeClr val="tx1"/>
              </a:solidFill>
            </a:rPr>
            <a:t>Impacto Familiar</a:t>
          </a:r>
          <a:endParaRPr lang="pt-BR" dirty="0">
            <a:solidFill>
              <a:schemeClr val="tx1"/>
            </a:solidFill>
          </a:endParaRPr>
        </a:p>
      </dgm:t>
    </dgm:pt>
    <dgm:pt modelId="{667D34E0-5537-4B50-8DA8-016ACA66D27A}" type="parTrans" cxnId="{673B7220-0948-4DB3-8668-91A2644BCB8D}">
      <dgm:prSet/>
      <dgm:spPr/>
      <dgm:t>
        <a:bodyPr/>
        <a:lstStyle/>
        <a:p>
          <a:endParaRPr lang="pt-BR">
            <a:solidFill>
              <a:schemeClr val="tx1"/>
            </a:solidFill>
          </a:endParaRPr>
        </a:p>
      </dgm:t>
    </dgm:pt>
    <dgm:pt modelId="{402820D8-53D6-400A-BFDD-778E0486D001}" type="sibTrans" cxnId="{673B7220-0948-4DB3-8668-91A2644BCB8D}">
      <dgm:prSet/>
      <dgm:spPr/>
      <dgm:t>
        <a:bodyPr/>
        <a:lstStyle/>
        <a:p>
          <a:endParaRPr lang="pt-BR">
            <a:solidFill>
              <a:schemeClr val="tx1"/>
            </a:solidFill>
          </a:endParaRPr>
        </a:p>
      </dgm:t>
    </dgm:pt>
    <dgm:pt modelId="{705D0B97-3D40-432E-A879-7D6FB22CCA20}">
      <dgm:prSet/>
      <dgm:spPr/>
      <dgm:t>
        <a:bodyPr/>
        <a:lstStyle/>
        <a:p>
          <a:r>
            <a:rPr lang="pt-BR" dirty="0" smtClean="0">
              <a:solidFill>
                <a:schemeClr val="tx1"/>
              </a:solidFill>
            </a:rPr>
            <a:t>Afastamento de grupos sociais</a:t>
          </a:r>
          <a:endParaRPr lang="pt-BR" dirty="0">
            <a:solidFill>
              <a:schemeClr val="tx1"/>
            </a:solidFill>
          </a:endParaRPr>
        </a:p>
      </dgm:t>
    </dgm:pt>
    <dgm:pt modelId="{A8A3A9A6-55A9-4CD4-973B-821D78BC0353}" type="parTrans" cxnId="{FB8480FC-0CF0-494C-A920-F0A95E98A9FA}">
      <dgm:prSet/>
      <dgm:spPr/>
      <dgm:t>
        <a:bodyPr/>
        <a:lstStyle/>
        <a:p>
          <a:endParaRPr lang="pt-BR"/>
        </a:p>
      </dgm:t>
    </dgm:pt>
    <dgm:pt modelId="{D994744E-A90E-411B-8578-C82233A4AF34}" type="sibTrans" cxnId="{FB8480FC-0CF0-494C-A920-F0A95E98A9FA}">
      <dgm:prSet/>
      <dgm:spPr/>
      <dgm:t>
        <a:bodyPr/>
        <a:lstStyle/>
        <a:p>
          <a:endParaRPr lang="pt-BR"/>
        </a:p>
      </dgm:t>
    </dgm:pt>
    <dgm:pt modelId="{539563F6-231F-4FEE-AFC3-DB83FBCB183A}" type="pres">
      <dgm:prSet presAssocID="{0334C10B-F66B-4EDC-8629-3C33C2E74B1B}" presName="Name0" presStyleCnt="0">
        <dgm:presLayoutVars>
          <dgm:chPref val="1"/>
          <dgm:dir/>
          <dgm:animOne val="branch"/>
          <dgm:animLvl val="lvl"/>
          <dgm:resizeHandles val="exact"/>
        </dgm:presLayoutVars>
      </dgm:prSet>
      <dgm:spPr/>
      <dgm:t>
        <a:bodyPr/>
        <a:lstStyle/>
        <a:p>
          <a:endParaRPr lang="pt-BR"/>
        </a:p>
      </dgm:t>
    </dgm:pt>
    <dgm:pt modelId="{8727DACA-BAA9-4BB9-B4FC-583545258966}" type="pres">
      <dgm:prSet presAssocID="{743C682A-3075-4E62-ABB4-92BE50337448}" presName="root1" presStyleCnt="0"/>
      <dgm:spPr/>
    </dgm:pt>
    <dgm:pt modelId="{998BE9FE-9625-4AE4-B233-5E85B3220E73}" type="pres">
      <dgm:prSet presAssocID="{743C682A-3075-4E62-ABB4-92BE50337448}" presName="LevelOneTextNode" presStyleLbl="node0" presStyleIdx="0" presStyleCnt="1">
        <dgm:presLayoutVars>
          <dgm:chPref val="3"/>
        </dgm:presLayoutVars>
      </dgm:prSet>
      <dgm:spPr/>
      <dgm:t>
        <a:bodyPr/>
        <a:lstStyle/>
        <a:p>
          <a:endParaRPr lang="pt-BR"/>
        </a:p>
      </dgm:t>
    </dgm:pt>
    <dgm:pt modelId="{A7683E82-7EC9-48EF-91B3-21AF0723D5BD}" type="pres">
      <dgm:prSet presAssocID="{743C682A-3075-4E62-ABB4-92BE50337448}" presName="level2hierChild" presStyleCnt="0"/>
      <dgm:spPr/>
    </dgm:pt>
    <dgm:pt modelId="{8D09811B-7796-4307-946F-99E85D764199}" type="pres">
      <dgm:prSet presAssocID="{68DDCFC5-7C2A-4FCB-B162-7D105AE76BDB}" presName="conn2-1" presStyleLbl="parChTrans1D2" presStyleIdx="0" presStyleCnt="1"/>
      <dgm:spPr/>
      <dgm:t>
        <a:bodyPr/>
        <a:lstStyle/>
        <a:p>
          <a:endParaRPr lang="pt-BR"/>
        </a:p>
      </dgm:t>
    </dgm:pt>
    <dgm:pt modelId="{A4D45F14-EDED-4B15-8860-E4CAD81A7609}" type="pres">
      <dgm:prSet presAssocID="{68DDCFC5-7C2A-4FCB-B162-7D105AE76BDB}" presName="connTx" presStyleLbl="parChTrans1D2" presStyleIdx="0" presStyleCnt="1"/>
      <dgm:spPr/>
      <dgm:t>
        <a:bodyPr/>
        <a:lstStyle/>
        <a:p>
          <a:endParaRPr lang="pt-BR"/>
        </a:p>
      </dgm:t>
    </dgm:pt>
    <dgm:pt modelId="{0242AE53-456A-464F-838D-EBED33DE7B34}" type="pres">
      <dgm:prSet presAssocID="{510E3D64-7A6F-4754-B606-EE9C8B115EAD}" presName="root2" presStyleCnt="0"/>
      <dgm:spPr/>
    </dgm:pt>
    <dgm:pt modelId="{18DFA9CB-A160-43CE-BA88-7A2671CF2108}" type="pres">
      <dgm:prSet presAssocID="{510E3D64-7A6F-4754-B606-EE9C8B115EAD}" presName="LevelTwoTextNode" presStyleLbl="node2" presStyleIdx="0" presStyleCnt="1">
        <dgm:presLayoutVars>
          <dgm:chPref val="3"/>
        </dgm:presLayoutVars>
      </dgm:prSet>
      <dgm:spPr/>
      <dgm:t>
        <a:bodyPr/>
        <a:lstStyle/>
        <a:p>
          <a:endParaRPr lang="pt-BR"/>
        </a:p>
      </dgm:t>
    </dgm:pt>
    <dgm:pt modelId="{A3A4330F-D101-46F1-825C-D3F91DD3CB62}" type="pres">
      <dgm:prSet presAssocID="{510E3D64-7A6F-4754-B606-EE9C8B115EAD}" presName="level3hierChild" presStyleCnt="0"/>
      <dgm:spPr/>
    </dgm:pt>
    <dgm:pt modelId="{B52F462E-A5D0-453C-9968-53D5DB413E43}" type="pres">
      <dgm:prSet presAssocID="{97B32CC2-70D0-4A69-8DE4-35AC18E60AEE}" presName="conn2-1" presStyleLbl="parChTrans1D3" presStyleIdx="0" presStyleCnt="4"/>
      <dgm:spPr/>
      <dgm:t>
        <a:bodyPr/>
        <a:lstStyle/>
        <a:p>
          <a:endParaRPr lang="pt-BR"/>
        </a:p>
      </dgm:t>
    </dgm:pt>
    <dgm:pt modelId="{76BD12E6-2909-4515-8C2E-A4A42EDC0760}" type="pres">
      <dgm:prSet presAssocID="{97B32CC2-70D0-4A69-8DE4-35AC18E60AEE}" presName="connTx" presStyleLbl="parChTrans1D3" presStyleIdx="0" presStyleCnt="4"/>
      <dgm:spPr/>
      <dgm:t>
        <a:bodyPr/>
        <a:lstStyle/>
        <a:p>
          <a:endParaRPr lang="pt-BR"/>
        </a:p>
      </dgm:t>
    </dgm:pt>
    <dgm:pt modelId="{C79B8326-A09B-4CEB-993D-E1839B80CCFF}" type="pres">
      <dgm:prSet presAssocID="{24AB8F4C-AF6E-4C8E-8EDA-5D020C8F8558}" presName="root2" presStyleCnt="0"/>
      <dgm:spPr/>
    </dgm:pt>
    <dgm:pt modelId="{79DA4798-0DE9-4B03-8FB2-EE8A2F83F69B}" type="pres">
      <dgm:prSet presAssocID="{24AB8F4C-AF6E-4C8E-8EDA-5D020C8F8558}" presName="LevelTwoTextNode" presStyleLbl="node3" presStyleIdx="0" presStyleCnt="4">
        <dgm:presLayoutVars>
          <dgm:chPref val="3"/>
        </dgm:presLayoutVars>
      </dgm:prSet>
      <dgm:spPr/>
      <dgm:t>
        <a:bodyPr/>
        <a:lstStyle/>
        <a:p>
          <a:endParaRPr lang="pt-BR"/>
        </a:p>
      </dgm:t>
    </dgm:pt>
    <dgm:pt modelId="{E4488D10-C2C1-4330-9687-73896FA971BF}" type="pres">
      <dgm:prSet presAssocID="{24AB8F4C-AF6E-4C8E-8EDA-5D020C8F8558}" presName="level3hierChild" presStyleCnt="0"/>
      <dgm:spPr/>
    </dgm:pt>
    <dgm:pt modelId="{DA4E5E96-5121-4994-B999-56F3F6311289}" type="pres">
      <dgm:prSet presAssocID="{5D14A593-A3D9-4BDE-B22E-4E59879C006F}" presName="conn2-1" presStyleLbl="parChTrans1D3" presStyleIdx="1" presStyleCnt="4"/>
      <dgm:spPr/>
      <dgm:t>
        <a:bodyPr/>
        <a:lstStyle/>
        <a:p>
          <a:endParaRPr lang="pt-BR"/>
        </a:p>
      </dgm:t>
    </dgm:pt>
    <dgm:pt modelId="{4154DE1C-B72D-4A63-BA02-5F4BE7708A06}" type="pres">
      <dgm:prSet presAssocID="{5D14A593-A3D9-4BDE-B22E-4E59879C006F}" presName="connTx" presStyleLbl="parChTrans1D3" presStyleIdx="1" presStyleCnt="4"/>
      <dgm:spPr/>
      <dgm:t>
        <a:bodyPr/>
        <a:lstStyle/>
        <a:p>
          <a:endParaRPr lang="pt-BR"/>
        </a:p>
      </dgm:t>
    </dgm:pt>
    <dgm:pt modelId="{EF24247B-271C-4B8F-A769-BE38042A567A}" type="pres">
      <dgm:prSet presAssocID="{F9D17BBB-E159-4405-A6ED-EED51265B97C}" presName="root2" presStyleCnt="0"/>
      <dgm:spPr/>
    </dgm:pt>
    <dgm:pt modelId="{C431AA96-36DE-4EA3-8E14-5C0D74804D52}" type="pres">
      <dgm:prSet presAssocID="{F9D17BBB-E159-4405-A6ED-EED51265B97C}" presName="LevelTwoTextNode" presStyleLbl="node3" presStyleIdx="1" presStyleCnt="4">
        <dgm:presLayoutVars>
          <dgm:chPref val="3"/>
        </dgm:presLayoutVars>
      </dgm:prSet>
      <dgm:spPr/>
      <dgm:t>
        <a:bodyPr/>
        <a:lstStyle/>
        <a:p>
          <a:endParaRPr lang="pt-BR"/>
        </a:p>
      </dgm:t>
    </dgm:pt>
    <dgm:pt modelId="{6EF5EB6F-10C5-4047-A554-6E46396D1425}" type="pres">
      <dgm:prSet presAssocID="{F9D17BBB-E159-4405-A6ED-EED51265B97C}" presName="level3hierChild" presStyleCnt="0"/>
      <dgm:spPr/>
    </dgm:pt>
    <dgm:pt modelId="{C68BCAD0-EFBD-4F70-9EDD-388FE4BFC977}" type="pres">
      <dgm:prSet presAssocID="{667D34E0-5537-4B50-8DA8-016ACA66D27A}" presName="conn2-1" presStyleLbl="parChTrans1D3" presStyleIdx="2" presStyleCnt="4"/>
      <dgm:spPr/>
      <dgm:t>
        <a:bodyPr/>
        <a:lstStyle/>
        <a:p>
          <a:endParaRPr lang="pt-BR"/>
        </a:p>
      </dgm:t>
    </dgm:pt>
    <dgm:pt modelId="{BAEAFC41-9ECB-47D3-AD9B-AEE2D092BDA8}" type="pres">
      <dgm:prSet presAssocID="{667D34E0-5537-4B50-8DA8-016ACA66D27A}" presName="connTx" presStyleLbl="parChTrans1D3" presStyleIdx="2" presStyleCnt="4"/>
      <dgm:spPr/>
      <dgm:t>
        <a:bodyPr/>
        <a:lstStyle/>
        <a:p>
          <a:endParaRPr lang="pt-BR"/>
        </a:p>
      </dgm:t>
    </dgm:pt>
    <dgm:pt modelId="{68E77E1D-B187-431C-BBC2-C3F59AEA7D28}" type="pres">
      <dgm:prSet presAssocID="{A9C2B636-7DFC-46CC-A67A-311A05A31114}" presName="root2" presStyleCnt="0"/>
      <dgm:spPr/>
    </dgm:pt>
    <dgm:pt modelId="{780D8027-0D37-4AD7-AB5C-64D2E10124F3}" type="pres">
      <dgm:prSet presAssocID="{A9C2B636-7DFC-46CC-A67A-311A05A31114}" presName="LevelTwoTextNode" presStyleLbl="node3" presStyleIdx="2" presStyleCnt="4">
        <dgm:presLayoutVars>
          <dgm:chPref val="3"/>
        </dgm:presLayoutVars>
      </dgm:prSet>
      <dgm:spPr/>
      <dgm:t>
        <a:bodyPr/>
        <a:lstStyle/>
        <a:p>
          <a:endParaRPr lang="pt-BR"/>
        </a:p>
      </dgm:t>
    </dgm:pt>
    <dgm:pt modelId="{D6D93FFD-DB6E-4A5A-83DA-F7BE180D70E3}" type="pres">
      <dgm:prSet presAssocID="{A9C2B636-7DFC-46CC-A67A-311A05A31114}" presName="level3hierChild" presStyleCnt="0"/>
      <dgm:spPr/>
    </dgm:pt>
    <dgm:pt modelId="{58A9F626-6C29-4D19-B377-714666324616}" type="pres">
      <dgm:prSet presAssocID="{A8A3A9A6-55A9-4CD4-973B-821D78BC0353}" presName="conn2-1" presStyleLbl="parChTrans1D3" presStyleIdx="3" presStyleCnt="4"/>
      <dgm:spPr/>
      <dgm:t>
        <a:bodyPr/>
        <a:lstStyle/>
        <a:p>
          <a:endParaRPr lang="pt-BR"/>
        </a:p>
      </dgm:t>
    </dgm:pt>
    <dgm:pt modelId="{C9406C9C-C5D0-4975-877D-4B44059DE978}" type="pres">
      <dgm:prSet presAssocID="{A8A3A9A6-55A9-4CD4-973B-821D78BC0353}" presName="connTx" presStyleLbl="parChTrans1D3" presStyleIdx="3" presStyleCnt="4"/>
      <dgm:spPr/>
      <dgm:t>
        <a:bodyPr/>
        <a:lstStyle/>
        <a:p>
          <a:endParaRPr lang="pt-BR"/>
        </a:p>
      </dgm:t>
    </dgm:pt>
    <dgm:pt modelId="{AE7B574A-A6CA-45F8-A179-707424BFFE4F}" type="pres">
      <dgm:prSet presAssocID="{705D0B97-3D40-432E-A879-7D6FB22CCA20}" presName="root2" presStyleCnt="0"/>
      <dgm:spPr/>
    </dgm:pt>
    <dgm:pt modelId="{33DFF59B-ADB1-440D-A188-379D0906F194}" type="pres">
      <dgm:prSet presAssocID="{705D0B97-3D40-432E-A879-7D6FB22CCA20}" presName="LevelTwoTextNode" presStyleLbl="node3" presStyleIdx="3" presStyleCnt="4">
        <dgm:presLayoutVars>
          <dgm:chPref val="3"/>
        </dgm:presLayoutVars>
      </dgm:prSet>
      <dgm:spPr/>
      <dgm:t>
        <a:bodyPr/>
        <a:lstStyle/>
        <a:p>
          <a:endParaRPr lang="pt-BR"/>
        </a:p>
      </dgm:t>
    </dgm:pt>
    <dgm:pt modelId="{A2A07261-6D5D-494F-BC3F-29AD8015B04A}" type="pres">
      <dgm:prSet presAssocID="{705D0B97-3D40-432E-A879-7D6FB22CCA20}" presName="level3hierChild" presStyleCnt="0"/>
      <dgm:spPr/>
    </dgm:pt>
  </dgm:ptLst>
  <dgm:cxnLst>
    <dgm:cxn modelId="{53157876-FF5E-4FB7-9837-537A4011794B}" type="presOf" srcId="{705D0B97-3D40-432E-A879-7D6FB22CCA20}" destId="{33DFF59B-ADB1-440D-A188-379D0906F194}" srcOrd="0" destOrd="0" presId="urn:microsoft.com/office/officeart/2008/layout/HorizontalMultiLevelHierarchy"/>
    <dgm:cxn modelId="{6EA1AF65-1A1C-4DEF-8F0A-F0366A49A07F}" type="presOf" srcId="{68DDCFC5-7C2A-4FCB-B162-7D105AE76BDB}" destId="{A4D45F14-EDED-4B15-8860-E4CAD81A7609}" srcOrd="1" destOrd="0" presId="urn:microsoft.com/office/officeart/2008/layout/HorizontalMultiLevelHierarchy"/>
    <dgm:cxn modelId="{7D321EBF-B86C-43A4-AF7C-D0FC58B84DC0}" type="presOf" srcId="{5D14A593-A3D9-4BDE-B22E-4E59879C006F}" destId="{4154DE1C-B72D-4A63-BA02-5F4BE7708A06}" srcOrd="1" destOrd="0" presId="urn:microsoft.com/office/officeart/2008/layout/HorizontalMultiLevelHierarchy"/>
    <dgm:cxn modelId="{673B7220-0948-4DB3-8668-91A2644BCB8D}" srcId="{510E3D64-7A6F-4754-B606-EE9C8B115EAD}" destId="{A9C2B636-7DFC-46CC-A67A-311A05A31114}" srcOrd="2" destOrd="0" parTransId="{667D34E0-5537-4B50-8DA8-016ACA66D27A}" sibTransId="{402820D8-53D6-400A-BFDD-778E0486D001}"/>
    <dgm:cxn modelId="{58AC1DF6-CA56-4CFE-813C-7A640FAA42F7}" type="presOf" srcId="{667D34E0-5537-4B50-8DA8-016ACA66D27A}" destId="{BAEAFC41-9ECB-47D3-AD9B-AEE2D092BDA8}" srcOrd="1" destOrd="0" presId="urn:microsoft.com/office/officeart/2008/layout/HorizontalMultiLevelHierarchy"/>
    <dgm:cxn modelId="{DBEE9CC4-BA35-44D0-B614-3B3A41EC9353}" srcId="{510E3D64-7A6F-4754-B606-EE9C8B115EAD}" destId="{24AB8F4C-AF6E-4C8E-8EDA-5D020C8F8558}" srcOrd="0" destOrd="0" parTransId="{97B32CC2-70D0-4A69-8DE4-35AC18E60AEE}" sibTransId="{1616B669-8A7D-4F6B-9249-58A9E6271837}"/>
    <dgm:cxn modelId="{DC88DA33-DE8E-4A3A-8E30-5ECA6610DF94}" type="presOf" srcId="{5D14A593-A3D9-4BDE-B22E-4E59879C006F}" destId="{DA4E5E96-5121-4994-B999-56F3F6311289}" srcOrd="0" destOrd="0" presId="urn:microsoft.com/office/officeart/2008/layout/HorizontalMultiLevelHierarchy"/>
    <dgm:cxn modelId="{93A7F45E-9A2E-4E8E-B398-FFF61BF9AC82}" type="presOf" srcId="{97B32CC2-70D0-4A69-8DE4-35AC18E60AEE}" destId="{B52F462E-A5D0-453C-9968-53D5DB413E43}" srcOrd="0" destOrd="0" presId="urn:microsoft.com/office/officeart/2008/layout/HorizontalMultiLevelHierarchy"/>
    <dgm:cxn modelId="{BF3AD91F-3091-403C-B7EF-167D75DB5EB9}" srcId="{510E3D64-7A6F-4754-B606-EE9C8B115EAD}" destId="{F9D17BBB-E159-4405-A6ED-EED51265B97C}" srcOrd="1" destOrd="0" parTransId="{5D14A593-A3D9-4BDE-B22E-4E59879C006F}" sibTransId="{77B97CFE-1D57-4C5B-B3B9-A73731184E1E}"/>
    <dgm:cxn modelId="{FDA3CF1E-9B1B-4E4E-90C0-654BA9FE88A6}" type="presOf" srcId="{510E3D64-7A6F-4754-B606-EE9C8B115EAD}" destId="{18DFA9CB-A160-43CE-BA88-7A2671CF2108}" srcOrd="0" destOrd="0" presId="urn:microsoft.com/office/officeart/2008/layout/HorizontalMultiLevelHierarchy"/>
    <dgm:cxn modelId="{425A4618-B0EE-493D-B409-17C1E9428214}" type="presOf" srcId="{0334C10B-F66B-4EDC-8629-3C33C2E74B1B}" destId="{539563F6-231F-4FEE-AFC3-DB83FBCB183A}" srcOrd="0" destOrd="0" presId="urn:microsoft.com/office/officeart/2008/layout/HorizontalMultiLevelHierarchy"/>
    <dgm:cxn modelId="{AB430E24-784B-4069-A456-21272486E0AA}" type="presOf" srcId="{24AB8F4C-AF6E-4C8E-8EDA-5D020C8F8558}" destId="{79DA4798-0DE9-4B03-8FB2-EE8A2F83F69B}" srcOrd="0" destOrd="0" presId="urn:microsoft.com/office/officeart/2008/layout/HorizontalMultiLevelHierarchy"/>
    <dgm:cxn modelId="{EE938942-53A3-4663-9472-F50F71FAB29A}" type="presOf" srcId="{68DDCFC5-7C2A-4FCB-B162-7D105AE76BDB}" destId="{8D09811B-7796-4307-946F-99E85D764199}" srcOrd="0" destOrd="0" presId="urn:microsoft.com/office/officeart/2008/layout/HorizontalMultiLevelHierarchy"/>
    <dgm:cxn modelId="{5E9074AE-88E6-4695-9D32-297351AD7C70}" type="presOf" srcId="{A8A3A9A6-55A9-4CD4-973B-821D78BC0353}" destId="{C9406C9C-C5D0-4975-877D-4B44059DE978}" srcOrd="1" destOrd="0" presId="urn:microsoft.com/office/officeart/2008/layout/HorizontalMultiLevelHierarchy"/>
    <dgm:cxn modelId="{F4FC85DF-7418-4485-82C7-9603CEAD2A01}" srcId="{743C682A-3075-4E62-ABB4-92BE50337448}" destId="{510E3D64-7A6F-4754-B606-EE9C8B115EAD}" srcOrd="0" destOrd="0" parTransId="{68DDCFC5-7C2A-4FCB-B162-7D105AE76BDB}" sibTransId="{2D9484F5-95A2-4CD5-B388-AA5414351AAD}"/>
    <dgm:cxn modelId="{4F6B7918-AE7A-4A6A-B5B2-D573A4165EA8}" type="presOf" srcId="{F9D17BBB-E159-4405-A6ED-EED51265B97C}" destId="{C431AA96-36DE-4EA3-8E14-5C0D74804D52}" srcOrd="0" destOrd="0" presId="urn:microsoft.com/office/officeart/2008/layout/HorizontalMultiLevelHierarchy"/>
    <dgm:cxn modelId="{FB8480FC-0CF0-494C-A920-F0A95E98A9FA}" srcId="{510E3D64-7A6F-4754-B606-EE9C8B115EAD}" destId="{705D0B97-3D40-432E-A879-7D6FB22CCA20}" srcOrd="3" destOrd="0" parTransId="{A8A3A9A6-55A9-4CD4-973B-821D78BC0353}" sibTransId="{D994744E-A90E-411B-8578-C82233A4AF34}"/>
    <dgm:cxn modelId="{C9909F97-DEBF-4874-8C41-1CBA7BAF5BE0}" type="presOf" srcId="{97B32CC2-70D0-4A69-8DE4-35AC18E60AEE}" destId="{76BD12E6-2909-4515-8C2E-A4A42EDC0760}" srcOrd="1" destOrd="0" presId="urn:microsoft.com/office/officeart/2008/layout/HorizontalMultiLevelHierarchy"/>
    <dgm:cxn modelId="{3A78F84C-8CB2-4F9E-B342-5ED9A5C11C56}" type="presOf" srcId="{A8A3A9A6-55A9-4CD4-973B-821D78BC0353}" destId="{58A9F626-6C29-4D19-B377-714666324616}" srcOrd="0" destOrd="0" presId="urn:microsoft.com/office/officeart/2008/layout/HorizontalMultiLevelHierarchy"/>
    <dgm:cxn modelId="{4926C366-FB75-49E8-B62B-4E0582B97A81}" srcId="{0334C10B-F66B-4EDC-8629-3C33C2E74B1B}" destId="{743C682A-3075-4E62-ABB4-92BE50337448}" srcOrd="0" destOrd="0" parTransId="{68B14319-9DF7-44CB-9256-6C2683E55C1C}" sibTransId="{1C723200-0EDC-49F0-81CE-A7045299684F}"/>
    <dgm:cxn modelId="{7EA9715F-0C27-47DA-AE11-965A54A37E09}" type="presOf" srcId="{667D34E0-5537-4B50-8DA8-016ACA66D27A}" destId="{C68BCAD0-EFBD-4F70-9EDD-388FE4BFC977}" srcOrd="0" destOrd="0" presId="urn:microsoft.com/office/officeart/2008/layout/HorizontalMultiLevelHierarchy"/>
    <dgm:cxn modelId="{678EFF18-CE12-4AAD-AF8C-B8C8C6687547}" type="presOf" srcId="{A9C2B636-7DFC-46CC-A67A-311A05A31114}" destId="{780D8027-0D37-4AD7-AB5C-64D2E10124F3}" srcOrd="0" destOrd="0" presId="urn:microsoft.com/office/officeart/2008/layout/HorizontalMultiLevelHierarchy"/>
    <dgm:cxn modelId="{739C38F7-252E-4013-AFB7-A86D267943D2}" type="presOf" srcId="{743C682A-3075-4E62-ABB4-92BE50337448}" destId="{998BE9FE-9625-4AE4-B233-5E85B3220E73}" srcOrd="0" destOrd="0" presId="urn:microsoft.com/office/officeart/2008/layout/HorizontalMultiLevelHierarchy"/>
    <dgm:cxn modelId="{FF834B0E-37D4-4385-9969-DDF4E7DE297C}" type="presParOf" srcId="{539563F6-231F-4FEE-AFC3-DB83FBCB183A}" destId="{8727DACA-BAA9-4BB9-B4FC-583545258966}" srcOrd="0" destOrd="0" presId="urn:microsoft.com/office/officeart/2008/layout/HorizontalMultiLevelHierarchy"/>
    <dgm:cxn modelId="{333238C3-8E31-4780-819C-1E820927C054}" type="presParOf" srcId="{8727DACA-BAA9-4BB9-B4FC-583545258966}" destId="{998BE9FE-9625-4AE4-B233-5E85B3220E73}" srcOrd="0" destOrd="0" presId="urn:microsoft.com/office/officeart/2008/layout/HorizontalMultiLevelHierarchy"/>
    <dgm:cxn modelId="{842D62B0-CC7A-44C6-83C9-D4A5507DDC76}" type="presParOf" srcId="{8727DACA-BAA9-4BB9-B4FC-583545258966}" destId="{A7683E82-7EC9-48EF-91B3-21AF0723D5BD}" srcOrd="1" destOrd="0" presId="urn:microsoft.com/office/officeart/2008/layout/HorizontalMultiLevelHierarchy"/>
    <dgm:cxn modelId="{C0C591D0-0E53-43E7-B6A4-B1579B56A508}" type="presParOf" srcId="{A7683E82-7EC9-48EF-91B3-21AF0723D5BD}" destId="{8D09811B-7796-4307-946F-99E85D764199}" srcOrd="0" destOrd="0" presId="urn:microsoft.com/office/officeart/2008/layout/HorizontalMultiLevelHierarchy"/>
    <dgm:cxn modelId="{E193594F-8743-4DB8-91D2-95E6154717E0}" type="presParOf" srcId="{8D09811B-7796-4307-946F-99E85D764199}" destId="{A4D45F14-EDED-4B15-8860-E4CAD81A7609}" srcOrd="0" destOrd="0" presId="urn:microsoft.com/office/officeart/2008/layout/HorizontalMultiLevelHierarchy"/>
    <dgm:cxn modelId="{BA514047-79A1-452E-87F4-35A68EC8CAC3}" type="presParOf" srcId="{A7683E82-7EC9-48EF-91B3-21AF0723D5BD}" destId="{0242AE53-456A-464F-838D-EBED33DE7B34}" srcOrd="1" destOrd="0" presId="urn:microsoft.com/office/officeart/2008/layout/HorizontalMultiLevelHierarchy"/>
    <dgm:cxn modelId="{9A6DAC57-A4AE-4AEB-A484-1DE837CD8ECB}" type="presParOf" srcId="{0242AE53-456A-464F-838D-EBED33DE7B34}" destId="{18DFA9CB-A160-43CE-BA88-7A2671CF2108}" srcOrd="0" destOrd="0" presId="urn:microsoft.com/office/officeart/2008/layout/HorizontalMultiLevelHierarchy"/>
    <dgm:cxn modelId="{D2DE0884-26A6-420D-B760-55CB5ECDE5FD}" type="presParOf" srcId="{0242AE53-456A-464F-838D-EBED33DE7B34}" destId="{A3A4330F-D101-46F1-825C-D3F91DD3CB62}" srcOrd="1" destOrd="0" presId="urn:microsoft.com/office/officeart/2008/layout/HorizontalMultiLevelHierarchy"/>
    <dgm:cxn modelId="{923B8AC5-461F-4BEB-B2DF-C02F39683F27}" type="presParOf" srcId="{A3A4330F-D101-46F1-825C-D3F91DD3CB62}" destId="{B52F462E-A5D0-453C-9968-53D5DB413E43}" srcOrd="0" destOrd="0" presId="urn:microsoft.com/office/officeart/2008/layout/HorizontalMultiLevelHierarchy"/>
    <dgm:cxn modelId="{3CCC650C-7D86-4C01-92AC-D0C7D31DA2A5}" type="presParOf" srcId="{B52F462E-A5D0-453C-9968-53D5DB413E43}" destId="{76BD12E6-2909-4515-8C2E-A4A42EDC0760}" srcOrd="0" destOrd="0" presId="urn:microsoft.com/office/officeart/2008/layout/HorizontalMultiLevelHierarchy"/>
    <dgm:cxn modelId="{F88BF07D-01A1-44F1-B3F4-C8C9162B4308}" type="presParOf" srcId="{A3A4330F-D101-46F1-825C-D3F91DD3CB62}" destId="{C79B8326-A09B-4CEB-993D-E1839B80CCFF}" srcOrd="1" destOrd="0" presId="urn:microsoft.com/office/officeart/2008/layout/HorizontalMultiLevelHierarchy"/>
    <dgm:cxn modelId="{9E559472-0DA8-4B65-B3EE-7BF5FD143E88}" type="presParOf" srcId="{C79B8326-A09B-4CEB-993D-E1839B80CCFF}" destId="{79DA4798-0DE9-4B03-8FB2-EE8A2F83F69B}" srcOrd="0" destOrd="0" presId="urn:microsoft.com/office/officeart/2008/layout/HorizontalMultiLevelHierarchy"/>
    <dgm:cxn modelId="{00192ECD-832B-4FDF-9CD9-16C213A38363}" type="presParOf" srcId="{C79B8326-A09B-4CEB-993D-E1839B80CCFF}" destId="{E4488D10-C2C1-4330-9687-73896FA971BF}" srcOrd="1" destOrd="0" presId="urn:microsoft.com/office/officeart/2008/layout/HorizontalMultiLevelHierarchy"/>
    <dgm:cxn modelId="{BBAA55A7-B5F0-469B-9C3B-CE6672620C03}" type="presParOf" srcId="{A3A4330F-D101-46F1-825C-D3F91DD3CB62}" destId="{DA4E5E96-5121-4994-B999-56F3F6311289}" srcOrd="2" destOrd="0" presId="urn:microsoft.com/office/officeart/2008/layout/HorizontalMultiLevelHierarchy"/>
    <dgm:cxn modelId="{1A334684-2783-4997-8366-EE0F0C99C170}" type="presParOf" srcId="{DA4E5E96-5121-4994-B999-56F3F6311289}" destId="{4154DE1C-B72D-4A63-BA02-5F4BE7708A06}" srcOrd="0" destOrd="0" presId="urn:microsoft.com/office/officeart/2008/layout/HorizontalMultiLevelHierarchy"/>
    <dgm:cxn modelId="{F0715E94-EACF-4E81-811C-048B5BC4AABB}" type="presParOf" srcId="{A3A4330F-D101-46F1-825C-D3F91DD3CB62}" destId="{EF24247B-271C-4B8F-A769-BE38042A567A}" srcOrd="3" destOrd="0" presId="urn:microsoft.com/office/officeart/2008/layout/HorizontalMultiLevelHierarchy"/>
    <dgm:cxn modelId="{B82E6FAA-75D9-4C5A-863B-D2E8A9BC46CD}" type="presParOf" srcId="{EF24247B-271C-4B8F-A769-BE38042A567A}" destId="{C431AA96-36DE-4EA3-8E14-5C0D74804D52}" srcOrd="0" destOrd="0" presId="urn:microsoft.com/office/officeart/2008/layout/HorizontalMultiLevelHierarchy"/>
    <dgm:cxn modelId="{5DDDCE39-9464-45AE-ACD8-D7F01D3E3099}" type="presParOf" srcId="{EF24247B-271C-4B8F-A769-BE38042A567A}" destId="{6EF5EB6F-10C5-4047-A554-6E46396D1425}" srcOrd="1" destOrd="0" presId="urn:microsoft.com/office/officeart/2008/layout/HorizontalMultiLevelHierarchy"/>
    <dgm:cxn modelId="{E40832E2-F17F-4358-81F7-FA8E42E02AC6}" type="presParOf" srcId="{A3A4330F-D101-46F1-825C-D3F91DD3CB62}" destId="{C68BCAD0-EFBD-4F70-9EDD-388FE4BFC977}" srcOrd="4" destOrd="0" presId="urn:microsoft.com/office/officeart/2008/layout/HorizontalMultiLevelHierarchy"/>
    <dgm:cxn modelId="{C039A156-0FAF-4A0B-B2A2-4B7C23234182}" type="presParOf" srcId="{C68BCAD0-EFBD-4F70-9EDD-388FE4BFC977}" destId="{BAEAFC41-9ECB-47D3-AD9B-AEE2D092BDA8}" srcOrd="0" destOrd="0" presId="urn:microsoft.com/office/officeart/2008/layout/HorizontalMultiLevelHierarchy"/>
    <dgm:cxn modelId="{65A49D81-7739-4A03-B949-6BD60C278C47}" type="presParOf" srcId="{A3A4330F-D101-46F1-825C-D3F91DD3CB62}" destId="{68E77E1D-B187-431C-BBC2-C3F59AEA7D28}" srcOrd="5" destOrd="0" presId="urn:microsoft.com/office/officeart/2008/layout/HorizontalMultiLevelHierarchy"/>
    <dgm:cxn modelId="{E969864C-631A-4054-9E6F-1F93B47E5914}" type="presParOf" srcId="{68E77E1D-B187-431C-BBC2-C3F59AEA7D28}" destId="{780D8027-0D37-4AD7-AB5C-64D2E10124F3}" srcOrd="0" destOrd="0" presId="urn:microsoft.com/office/officeart/2008/layout/HorizontalMultiLevelHierarchy"/>
    <dgm:cxn modelId="{188FA16E-5733-4718-8268-22D0E7411883}" type="presParOf" srcId="{68E77E1D-B187-431C-BBC2-C3F59AEA7D28}" destId="{D6D93FFD-DB6E-4A5A-83DA-F7BE180D70E3}" srcOrd="1" destOrd="0" presId="urn:microsoft.com/office/officeart/2008/layout/HorizontalMultiLevelHierarchy"/>
    <dgm:cxn modelId="{64BEA037-B974-4CF9-B008-A538C1449C56}" type="presParOf" srcId="{A3A4330F-D101-46F1-825C-D3F91DD3CB62}" destId="{58A9F626-6C29-4D19-B377-714666324616}" srcOrd="6" destOrd="0" presId="urn:microsoft.com/office/officeart/2008/layout/HorizontalMultiLevelHierarchy"/>
    <dgm:cxn modelId="{966B7F1A-6488-478D-9144-E0BD26D5DC41}" type="presParOf" srcId="{58A9F626-6C29-4D19-B377-714666324616}" destId="{C9406C9C-C5D0-4975-877D-4B44059DE978}" srcOrd="0" destOrd="0" presId="urn:microsoft.com/office/officeart/2008/layout/HorizontalMultiLevelHierarchy"/>
    <dgm:cxn modelId="{51394528-E58B-4B0C-922E-46E652447E9A}" type="presParOf" srcId="{A3A4330F-D101-46F1-825C-D3F91DD3CB62}" destId="{AE7B574A-A6CA-45F8-A179-707424BFFE4F}" srcOrd="7" destOrd="0" presId="urn:microsoft.com/office/officeart/2008/layout/HorizontalMultiLevelHierarchy"/>
    <dgm:cxn modelId="{80712FA8-833F-47B8-8FA3-91036B5465BE}" type="presParOf" srcId="{AE7B574A-A6CA-45F8-A179-707424BFFE4F}" destId="{33DFF59B-ADB1-440D-A188-379D0906F194}" srcOrd="0" destOrd="0" presId="urn:microsoft.com/office/officeart/2008/layout/HorizontalMultiLevelHierarchy"/>
    <dgm:cxn modelId="{9FCB3F69-68CB-4E07-A7C9-A54D9C07DC25}" type="presParOf" srcId="{AE7B574A-A6CA-45F8-A179-707424BFFE4F}" destId="{A2A07261-6D5D-494F-BC3F-29AD8015B04A}"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EDE2334-0619-473A-BDE1-9CE6DD53E670}" type="doc">
      <dgm:prSet loTypeId="urn:microsoft.com/office/officeart/2009/layout/CircleArrowProcess" loCatId="cycle" qsTypeId="urn:microsoft.com/office/officeart/2005/8/quickstyle/3d1" qsCatId="3D" csTypeId="urn:microsoft.com/office/officeart/2005/8/colors/accent1_2" csCatId="accent1" phldr="1"/>
      <dgm:spPr/>
      <dgm:t>
        <a:bodyPr/>
        <a:lstStyle/>
        <a:p>
          <a:endParaRPr lang="pt-BR"/>
        </a:p>
      </dgm:t>
    </dgm:pt>
    <dgm:pt modelId="{A52450D5-7543-4FF8-85BF-BA5DAA193D81}">
      <dgm:prSet phldrT="[Texto]" custT="1"/>
      <dgm:spPr/>
      <dgm:t>
        <a:bodyPr/>
        <a:lstStyle/>
        <a:p>
          <a:r>
            <a:rPr lang="pt-BR" sz="5400" dirty="0" smtClean="0"/>
            <a:t>Equipe</a:t>
          </a:r>
          <a:endParaRPr lang="pt-BR" sz="5400" dirty="0"/>
        </a:p>
      </dgm:t>
    </dgm:pt>
    <dgm:pt modelId="{DDCEF77E-2DC1-42D9-BDA7-26B6F3973C82}" type="parTrans" cxnId="{169B7E76-D809-477D-B88F-FCF49E7B4EA5}">
      <dgm:prSet/>
      <dgm:spPr/>
      <dgm:t>
        <a:bodyPr/>
        <a:lstStyle/>
        <a:p>
          <a:endParaRPr lang="pt-BR" sz="4400"/>
        </a:p>
      </dgm:t>
    </dgm:pt>
    <dgm:pt modelId="{683A3B00-F11B-4FE1-9D04-43F1CD03B69A}" type="sibTrans" cxnId="{169B7E76-D809-477D-B88F-FCF49E7B4EA5}">
      <dgm:prSet/>
      <dgm:spPr/>
      <dgm:t>
        <a:bodyPr/>
        <a:lstStyle/>
        <a:p>
          <a:endParaRPr lang="pt-BR" sz="4400"/>
        </a:p>
      </dgm:t>
    </dgm:pt>
    <dgm:pt modelId="{22E1BA54-6A24-4B16-9EC6-B83745E8B549}">
      <dgm:prSet phldrT="[Texto]" custT="1"/>
      <dgm:spPr/>
      <dgm:t>
        <a:bodyPr/>
        <a:lstStyle/>
        <a:p>
          <a:r>
            <a:rPr lang="pt-BR" sz="2400" dirty="0" smtClean="0"/>
            <a:t>Coordenadora</a:t>
          </a:r>
          <a:endParaRPr lang="pt-BR" sz="2400" dirty="0"/>
        </a:p>
      </dgm:t>
    </dgm:pt>
    <dgm:pt modelId="{1D32DE60-5D17-49BF-B9F0-06C1DB3E8540}" type="parTrans" cxnId="{2624374B-301F-407A-953F-C64B096931DC}">
      <dgm:prSet/>
      <dgm:spPr/>
      <dgm:t>
        <a:bodyPr/>
        <a:lstStyle/>
        <a:p>
          <a:endParaRPr lang="pt-BR" sz="4400"/>
        </a:p>
      </dgm:t>
    </dgm:pt>
    <dgm:pt modelId="{4475FB7E-B390-4AC5-8165-23505AEA5DA5}" type="sibTrans" cxnId="{2624374B-301F-407A-953F-C64B096931DC}">
      <dgm:prSet/>
      <dgm:spPr/>
      <dgm:t>
        <a:bodyPr/>
        <a:lstStyle/>
        <a:p>
          <a:endParaRPr lang="pt-BR" sz="4400"/>
        </a:p>
      </dgm:t>
    </dgm:pt>
    <dgm:pt modelId="{824F0F12-74F5-4484-A95D-08CEC4BD930D}">
      <dgm:prSet phldrT="[Texto]" custT="1"/>
      <dgm:spPr/>
      <dgm:t>
        <a:bodyPr/>
        <a:lstStyle/>
        <a:p>
          <a:r>
            <a:rPr lang="pt-BR" sz="2400" dirty="0" smtClean="0"/>
            <a:t>Assistente Social</a:t>
          </a:r>
          <a:endParaRPr lang="pt-BR" sz="2400" dirty="0"/>
        </a:p>
      </dgm:t>
    </dgm:pt>
    <dgm:pt modelId="{30CEEAED-B041-497D-9A6D-5191AB819335}" type="parTrans" cxnId="{740EAD77-16BD-438B-86AB-429E9D6E6F72}">
      <dgm:prSet/>
      <dgm:spPr/>
      <dgm:t>
        <a:bodyPr/>
        <a:lstStyle/>
        <a:p>
          <a:endParaRPr lang="pt-BR" sz="4400"/>
        </a:p>
      </dgm:t>
    </dgm:pt>
    <dgm:pt modelId="{C386ED28-FFD9-48FA-B4F6-50184BB25469}" type="sibTrans" cxnId="{740EAD77-16BD-438B-86AB-429E9D6E6F72}">
      <dgm:prSet/>
      <dgm:spPr/>
      <dgm:t>
        <a:bodyPr/>
        <a:lstStyle/>
        <a:p>
          <a:endParaRPr lang="pt-BR" sz="4400"/>
        </a:p>
      </dgm:t>
    </dgm:pt>
    <dgm:pt modelId="{469D4FA4-EE04-49CA-9CE1-54AB64483256}">
      <dgm:prSet phldrT="[Texto]" custT="1"/>
      <dgm:spPr/>
      <dgm:t>
        <a:bodyPr/>
        <a:lstStyle/>
        <a:p>
          <a:r>
            <a:rPr lang="pt-BR" sz="2400" dirty="0" smtClean="0"/>
            <a:t>Psicóloga</a:t>
          </a:r>
          <a:endParaRPr lang="pt-BR" sz="2400" dirty="0"/>
        </a:p>
      </dgm:t>
    </dgm:pt>
    <dgm:pt modelId="{DC761078-3A4B-4DFB-9498-944FC204D824}" type="parTrans" cxnId="{1309DEDE-332C-45EA-82D3-21B7E84BA29F}">
      <dgm:prSet/>
      <dgm:spPr/>
      <dgm:t>
        <a:bodyPr/>
        <a:lstStyle/>
        <a:p>
          <a:endParaRPr lang="pt-BR" sz="4400"/>
        </a:p>
      </dgm:t>
    </dgm:pt>
    <dgm:pt modelId="{8BE90E59-E993-481D-ADD6-F0278F4D92E5}" type="sibTrans" cxnId="{1309DEDE-332C-45EA-82D3-21B7E84BA29F}">
      <dgm:prSet/>
      <dgm:spPr/>
      <dgm:t>
        <a:bodyPr/>
        <a:lstStyle/>
        <a:p>
          <a:endParaRPr lang="pt-BR" sz="4400"/>
        </a:p>
      </dgm:t>
    </dgm:pt>
    <dgm:pt modelId="{8BDE9077-D62A-45CF-8DA0-4B9360154DBC}">
      <dgm:prSet phldrT="[Texto]" custT="1"/>
      <dgm:spPr/>
      <dgm:t>
        <a:bodyPr/>
        <a:lstStyle/>
        <a:p>
          <a:r>
            <a:rPr lang="pt-BR" sz="2400" dirty="0" smtClean="0"/>
            <a:t>Fisioterapeuta</a:t>
          </a:r>
          <a:endParaRPr lang="pt-BR" sz="2400" dirty="0"/>
        </a:p>
      </dgm:t>
    </dgm:pt>
    <dgm:pt modelId="{D741BE89-9161-4B16-A043-BE5CEBF53D70}" type="parTrans" cxnId="{6FAF24E5-C5E6-45C6-94F8-A59797FD196E}">
      <dgm:prSet/>
      <dgm:spPr/>
      <dgm:t>
        <a:bodyPr/>
        <a:lstStyle/>
        <a:p>
          <a:endParaRPr lang="pt-BR" sz="4400"/>
        </a:p>
      </dgm:t>
    </dgm:pt>
    <dgm:pt modelId="{D2FE6F69-79BB-4740-849D-229BF22140D3}" type="sibTrans" cxnId="{6FAF24E5-C5E6-45C6-94F8-A59797FD196E}">
      <dgm:prSet/>
      <dgm:spPr/>
      <dgm:t>
        <a:bodyPr/>
        <a:lstStyle/>
        <a:p>
          <a:endParaRPr lang="pt-BR" sz="4400"/>
        </a:p>
      </dgm:t>
    </dgm:pt>
    <dgm:pt modelId="{0BFABC79-7627-4D08-B042-1E2626A458A2}">
      <dgm:prSet phldrT="[Texto]" custT="1"/>
      <dgm:spPr/>
      <dgm:t>
        <a:bodyPr/>
        <a:lstStyle/>
        <a:p>
          <a:r>
            <a:rPr lang="pt-BR" sz="2400" dirty="0" smtClean="0"/>
            <a:t>Técnico em Segurança do Trabalho</a:t>
          </a:r>
          <a:endParaRPr lang="pt-BR" sz="2400" dirty="0"/>
        </a:p>
      </dgm:t>
    </dgm:pt>
    <dgm:pt modelId="{6E9370D3-2E2C-4BB4-8B55-33A99570E04C}" type="parTrans" cxnId="{7CD48639-E484-4197-AA24-EE416AB60B5E}">
      <dgm:prSet/>
      <dgm:spPr/>
      <dgm:t>
        <a:bodyPr/>
        <a:lstStyle/>
        <a:p>
          <a:endParaRPr lang="pt-BR" sz="4400"/>
        </a:p>
      </dgm:t>
    </dgm:pt>
    <dgm:pt modelId="{889AAA84-82FD-4F2D-9C98-0551DDA38292}" type="sibTrans" cxnId="{7CD48639-E484-4197-AA24-EE416AB60B5E}">
      <dgm:prSet/>
      <dgm:spPr/>
      <dgm:t>
        <a:bodyPr/>
        <a:lstStyle/>
        <a:p>
          <a:endParaRPr lang="pt-BR" sz="4400"/>
        </a:p>
      </dgm:t>
    </dgm:pt>
    <dgm:pt modelId="{CC91D41A-639D-498F-84F3-5B15AAA540BE}">
      <dgm:prSet phldrT="[Texto]" custT="1"/>
      <dgm:spPr/>
      <dgm:t>
        <a:bodyPr/>
        <a:lstStyle/>
        <a:p>
          <a:r>
            <a:rPr lang="pt-BR" sz="2400" dirty="0" smtClean="0"/>
            <a:t>Enfermeiro</a:t>
          </a:r>
          <a:endParaRPr lang="pt-BR" sz="2400" dirty="0"/>
        </a:p>
      </dgm:t>
    </dgm:pt>
    <dgm:pt modelId="{356DBFA2-446E-4D33-A879-460E3CFAE091}" type="parTrans" cxnId="{B316EE1C-78EE-4FA1-B6BC-4C10305BB92E}">
      <dgm:prSet/>
      <dgm:spPr/>
      <dgm:t>
        <a:bodyPr/>
        <a:lstStyle/>
        <a:p>
          <a:endParaRPr lang="pt-BR" sz="4400"/>
        </a:p>
      </dgm:t>
    </dgm:pt>
    <dgm:pt modelId="{7F0493B1-6259-4AAB-A689-EE23CC586DFC}" type="sibTrans" cxnId="{B316EE1C-78EE-4FA1-B6BC-4C10305BB92E}">
      <dgm:prSet/>
      <dgm:spPr/>
      <dgm:t>
        <a:bodyPr/>
        <a:lstStyle/>
        <a:p>
          <a:endParaRPr lang="pt-BR" sz="4400"/>
        </a:p>
      </dgm:t>
    </dgm:pt>
    <dgm:pt modelId="{649772F2-E0E5-4A22-B369-2CE1AB6A87BC}">
      <dgm:prSet phldrT="[Texto]" custT="1"/>
      <dgm:spPr/>
      <dgm:t>
        <a:bodyPr/>
        <a:lstStyle/>
        <a:p>
          <a:r>
            <a:rPr lang="pt-BR" sz="2400" dirty="0" smtClean="0"/>
            <a:t>Médica do Trabalho</a:t>
          </a:r>
          <a:endParaRPr lang="pt-BR" sz="2400" dirty="0"/>
        </a:p>
      </dgm:t>
    </dgm:pt>
    <dgm:pt modelId="{C7CEBEC4-E14E-4D6C-A84C-C05C9D14E486}" type="parTrans" cxnId="{D25F1CAC-1886-415F-A6EA-644538C9E44E}">
      <dgm:prSet/>
      <dgm:spPr/>
      <dgm:t>
        <a:bodyPr/>
        <a:lstStyle/>
        <a:p>
          <a:endParaRPr lang="pt-BR" sz="4400"/>
        </a:p>
      </dgm:t>
    </dgm:pt>
    <dgm:pt modelId="{9A9FD7A2-7ABA-4BCF-9E85-0904562FB977}" type="sibTrans" cxnId="{D25F1CAC-1886-415F-A6EA-644538C9E44E}">
      <dgm:prSet/>
      <dgm:spPr/>
      <dgm:t>
        <a:bodyPr/>
        <a:lstStyle/>
        <a:p>
          <a:endParaRPr lang="pt-BR" sz="4400"/>
        </a:p>
      </dgm:t>
    </dgm:pt>
    <dgm:pt modelId="{C30B3A74-CB54-4BA5-88EB-BA3CF36573ED}">
      <dgm:prSet phldrT="[Texto]" custT="1"/>
      <dgm:spPr/>
      <dgm:t>
        <a:bodyPr/>
        <a:lstStyle/>
        <a:p>
          <a:r>
            <a:rPr lang="pt-BR" sz="2400" dirty="0" smtClean="0"/>
            <a:t>Técnica de Enfermagem</a:t>
          </a:r>
          <a:endParaRPr lang="pt-BR" sz="2400" dirty="0"/>
        </a:p>
      </dgm:t>
    </dgm:pt>
    <dgm:pt modelId="{B8C9127F-2944-4280-9540-BA2134A74127}" type="parTrans" cxnId="{F69FA511-AF9A-419A-9A21-C63ED85DFEEE}">
      <dgm:prSet/>
      <dgm:spPr/>
      <dgm:t>
        <a:bodyPr/>
        <a:lstStyle/>
        <a:p>
          <a:endParaRPr lang="pt-BR" sz="2400"/>
        </a:p>
      </dgm:t>
    </dgm:pt>
    <dgm:pt modelId="{FE044950-955D-446F-BB04-4028F4A7C255}" type="sibTrans" cxnId="{F69FA511-AF9A-419A-9A21-C63ED85DFEEE}">
      <dgm:prSet/>
      <dgm:spPr/>
      <dgm:t>
        <a:bodyPr/>
        <a:lstStyle/>
        <a:p>
          <a:endParaRPr lang="pt-BR" sz="2400"/>
        </a:p>
      </dgm:t>
    </dgm:pt>
    <dgm:pt modelId="{36543526-F4CA-45C0-9896-63A308C88F6E}">
      <dgm:prSet phldrT="[Texto]" custT="1"/>
      <dgm:spPr/>
      <dgm:t>
        <a:bodyPr/>
        <a:lstStyle/>
        <a:p>
          <a:r>
            <a:rPr lang="pt-BR" sz="2400" dirty="0" smtClean="0"/>
            <a:t>Motorista</a:t>
          </a:r>
          <a:endParaRPr lang="pt-BR" sz="2400" dirty="0"/>
        </a:p>
      </dgm:t>
    </dgm:pt>
    <dgm:pt modelId="{1D844C7D-7E50-41E7-835D-8F9CCD1224BE}" type="parTrans" cxnId="{E401EF8A-C9DE-4DF0-B9F5-F13752C35667}">
      <dgm:prSet/>
      <dgm:spPr/>
      <dgm:t>
        <a:bodyPr/>
        <a:lstStyle/>
        <a:p>
          <a:endParaRPr lang="pt-BR"/>
        </a:p>
      </dgm:t>
    </dgm:pt>
    <dgm:pt modelId="{40DFE895-4027-49D1-A509-03565F1BB2B1}" type="sibTrans" cxnId="{E401EF8A-C9DE-4DF0-B9F5-F13752C35667}">
      <dgm:prSet/>
      <dgm:spPr/>
      <dgm:t>
        <a:bodyPr/>
        <a:lstStyle/>
        <a:p>
          <a:endParaRPr lang="pt-BR"/>
        </a:p>
      </dgm:t>
    </dgm:pt>
    <dgm:pt modelId="{80C405A4-5480-4549-A33F-DB2C62C7A7D6}" type="pres">
      <dgm:prSet presAssocID="{BEDE2334-0619-473A-BDE1-9CE6DD53E670}" presName="Name0" presStyleCnt="0">
        <dgm:presLayoutVars>
          <dgm:chMax val="7"/>
          <dgm:chPref val="7"/>
          <dgm:dir/>
          <dgm:animLvl val="lvl"/>
        </dgm:presLayoutVars>
      </dgm:prSet>
      <dgm:spPr/>
      <dgm:t>
        <a:bodyPr/>
        <a:lstStyle/>
        <a:p>
          <a:endParaRPr lang="pt-BR"/>
        </a:p>
      </dgm:t>
    </dgm:pt>
    <dgm:pt modelId="{D8DB3471-E322-4788-81DB-B037F5AE5E17}" type="pres">
      <dgm:prSet presAssocID="{A52450D5-7543-4FF8-85BF-BA5DAA193D81}" presName="Accent1" presStyleCnt="0"/>
      <dgm:spPr/>
      <dgm:t>
        <a:bodyPr/>
        <a:lstStyle/>
        <a:p>
          <a:endParaRPr lang="pt-BR"/>
        </a:p>
      </dgm:t>
    </dgm:pt>
    <dgm:pt modelId="{3376E398-724C-4FDB-9B02-BD2B37584821}" type="pres">
      <dgm:prSet presAssocID="{A52450D5-7543-4FF8-85BF-BA5DAA193D81}" presName="Accent" presStyleLbl="node1" presStyleIdx="0" presStyleCnt="1"/>
      <dgm:spPr/>
      <dgm:t>
        <a:bodyPr/>
        <a:lstStyle/>
        <a:p>
          <a:endParaRPr lang="pt-BR"/>
        </a:p>
      </dgm:t>
    </dgm:pt>
    <dgm:pt modelId="{C2093A72-F417-4FED-8CC9-57EDE8C502C0}" type="pres">
      <dgm:prSet presAssocID="{A52450D5-7543-4FF8-85BF-BA5DAA193D81}" presName="Child1" presStyleLbl="revTx" presStyleIdx="0" presStyleCnt="2" custScaleX="116507" custScaleY="186201">
        <dgm:presLayoutVars>
          <dgm:chMax val="0"/>
          <dgm:chPref val="0"/>
          <dgm:bulletEnabled val="1"/>
        </dgm:presLayoutVars>
      </dgm:prSet>
      <dgm:spPr/>
      <dgm:t>
        <a:bodyPr/>
        <a:lstStyle/>
        <a:p>
          <a:endParaRPr lang="pt-BR"/>
        </a:p>
      </dgm:t>
    </dgm:pt>
    <dgm:pt modelId="{10B8480F-31C2-4DC0-8CE0-D2DFE9B8421E}" type="pres">
      <dgm:prSet presAssocID="{A52450D5-7543-4FF8-85BF-BA5DAA193D81}" presName="Parent1" presStyleLbl="revTx" presStyleIdx="1" presStyleCnt="2">
        <dgm:presLayoutVars>
          <dgm:chMax val="1"/>
          <dgm:chPref val="1"/>
          <dgm:bulletEnabled val="1"/>
        </dgm:presLayoutVars>
      </dgm:prSet>
      <dgm:spPr/>
      <dgm:t>
        <a:bodyPr/>
        <a:lstStyle/>
        <a:p>
          <a:endParaRPr lang="pt-BR"/>
        </a:p>
      </dgm:t>
    </dgm:pt>
  </dgm:ptLst>
  <dgm:cxnLst>
    <dgm:cxn modelId="{29576435-C015-4C42-94FE-74212F6DFEA8}" type="presOf" srcId="{BEDE2334-0619-473A-BDE1-9CE6DD53E670}" destId="{80C405A4-5480-4549-A33F-DB2C62C7A7D6}" srcOrd="0" destOrd="0" presId="urn:microsoft.com/office/officeart/2009/layout/CircleArrowProcess"/>
    <dgm:cxn modelId="{169B7E76-D809-477D-B88F-FCF49E7B4EA5}" srcId="{BEDE2334-0619-473A-BDE1-9CE6DD53E670}" destId="{A52450D5-7543-4FF8-85BF-BA5DAA193D81}" srcOrd="0" destOrd="0" parTransId="{DDCEF77E-2DC1-42D9-BDA7-26B6F3973C82}" sibTransId="{683A3B00-F11B-4FE1-9D04-43F1CD03B69A}"/>
    <dgm:cxn modelId="{D25F1CAC-1886-415F-A6EA-644538C9E44E}" srcId="{A52450D5-7543-4FF8-85BF-BA5DAA193D81}" destId="{649772F2-E0E5-4A22-B369-2CE1AB6A87BC}" srcOrd="7" destOrd="0" parTransId="{C7CEBEC4-E14E-4D6C-A84C-C05C9D14E486}" sibTransId="{9A9FD7A2-7ABA-4BCF-9E85-0904562FB977}"/>
    <dgm:cxn modelId="{B029C84A-1595-4CC4-AB0C-940E0E41E8BB}" type="presOf" srcId="{469D4FA4-EE04-49CA-9CE1-54AB64483256}" destId="{C2093A72-F417-4FED-8CC9-57EDE8C502C0}" srcOrd="0" destOrd="4" presId="urn:microsoft.com/office/officeart/2009/layout/CircleArrowProcess"/>
    <dgm:cxn modelId="{B93C6907-58C0-4175-9696-90B8C3859B06}" type="presOf" srcId="{8BDE9077-D62A-45CF-8DA0-4B9360154DBC}" destId="{C2093A72-F417-4FED-8CC9-57EDE8C502C0}" srcOrd="0" destOrd="2" presId="urn:microsoft.com/office/officeart/2009/layout/CircleArrowProcess"/>
    <dgm:cxn modelId="{2624374B-301F-407A-953F-C64B096931DC}" srcId="{A52450D5-7543-4FF8-85BF-BA5DAA193D81}" destId="{22E1BA54-6A24-4B16-9EC6-B83745E8B549}" srcOrd="0" destOrd="0" parTransId="{1D32DE60-5D17-49BF-B9F0-06C1DB3E8540}" sibTransId="{4475FB7E-B390-4AC5-8165-23505AEA5DA5}"/>
    <dgm:cxn modelId="{C798827F-6C42-40FB-B760-B2B087A02AE1}" type="presOf" srcId="{824F0F12-74F5-4484-A95D-08CEC4BD930D}" destId="{C2093A72-F417-4FED-8CC9-57EDE8C502C0}" srcOrd="0" destOrd="3" presId="urn:microsoft.com/office/officeart/2009/layout/CircleArrowProcess"/>
    <dgm:cxn modelId="{E401EF8A-C9DE-4DF0-B9F5-F13752C35667}" srcId="{A52450D5-7543-4FF8-85BF-BA5DAA193D81}" destId="{36543526-F4CA-45C0-9896-63A308C88F6E}" srcOrd="1" destOrd="0" parTransId="{1D844C7D-7E50-41E7-835D-8F9CCD1224BE}" sibTransId="{40DFE895-4027-49D1-A509-03565F1BB2B1}"/>
    <dgm:cxn modelId="{DBD9AA00-C1B0-4F4E-9BE0-3952AF4BE07A}" type="presOf" srcId="{22E1BA54-6A24-4B16-9EC6-B83745E8B549}" destId="{C2093A72-F417-4FED-8CC9-57EDE8C502C0}" srcOrd="0" destOrd="0" presId="urn:microsoft.com/office/officeart/2009/layout/CircleArrowProcess"/>
    <dgm:cxn modelId="{B316EE1C-78EE-4FA1-B6BC-4C10305BB92E}" srcId="{A52450D5-7543-4FF8-85BF-BA5DAA193D81}" destId="{CC91D41A-639D-498F-84F3-5B15AAA540BE}" srcOrd="6" destOrd="0" parTransId="{356DBFA2-446E-4D33-A879-460E3CFAE091}" sibTransId="{7F0493B1-6259-4AAB-A689-EE23CC586DFC}"/>
    <dgm:cxn modelId="{F69FA511-AF9A-419A-9A21-C63ED85DFEEE}" srcId="{A52450D5-7543-4FF8-85BF-BA5DAA193D81}" destId="{C30B3A74-CB54-4BA5-88EB-BA3CF36573ED}" srcOrd="8" destOrd="0" parTransId="{B8C9127F-2944-4280-9540-BA2134A74127}" sibTransId="{FE044950-955D-446F-BB04-4028F4A7C255}"/>
    <dgm:cxn modelId="{740EAD77-16BD-438B-86AB-429E9D6E6F72}" srcId="{A52450D5-7543-4FF8-85BF-BA5DAA193D81}" destId="{824F0F12-74F5-4484-A95D-08CEC4BD930D}" srcOrd="3" destOrd="0" parTransId="{30CEEAED-B041-497D-9A6D-5191AB819335}" sibTransId="{C386ED28-FFD9-48FA-B4F6-50184BB25469}"/>
    <dgm:cxn modelId="{7CD48639-E484-4197-AA24-EE416AB60B5E}" srcId="{A52450D5-7543-4FF8-85BF-BA5DAA193D81}" destId="{0BFABC79-7627-4D08-B042-1E2626A458A2}" srcOrd="5" destOrd="0" parTransId="{6E9370D3-2E2C-4BB4-8B55-33A99570E04C}" sibTransId="{889AAA84-82FD-4F2D-9C98-0551DDA38292}"/>
    <dgm:cxn modelId="{2E514B16-FE20-404D-B834-CBD95402A594}" type="presOf" srcId="{0BFABC79-7627-4D08-B042-1E2626A458A2}" destId="{C2093A72-F417-4FED-8CC9-57EDE8C502C0}" srcOrd="0" destOrd="5" presId="urn:microsoft.com/office/officeart/2009/layout/CircleArrowProcess"/>
    <dgm:cxn modelId="{21BD6324-4A1F-4D83-811C-E27D3373E14C}" type="presOf" srcId="{C30B3A74-CB54-4BA5-88EB-BA3CF36573ED}" destId="{C2093A72-F417-4FED-8CC9-57EDE8C502C0}" srcOrd="0" destOrd="8" presId="urn:microsoft.com/office/officeart/2009/layout/CircleArrowProcess"/>
    <dgm:cxn modelId="{7C241110-9E4B-490F-A68E-27A0A12A7B05}" type="presOf" srcId="{36543526-F4CA-45C0-9896-63A308C88F6E}" destId="{C2093A72-F417-4FED-8CC9-57EDE8C502C0}" srcOrd="0" destOrd="1" presId="urn:microsoft.com/office/officeart/2009/layout/CircleArrowProcess"/>
    <dgm:cxn modelId="{8C064F5D-2E0F-4F34-AE63-D354361FB855}" type="presOf" srcId="{CC91D41A-639D-498F-84F3-5B15AAA540BE}" destId="{C2093A72-F417-4FED-8CC9-57EDE8C502C0}" srcOrd="0" destOrd="6" presId="urn:microsoft.com/office/officeart/2009/layout/CircleArrowProcess"/>
    <dgm:cxn modelId="{EEC48975-C91C-43F7-A6E2-D35FC4FDDFD3}" type="presOf" srcId="{649772F2-E0E5-4A22-B369-2CE1AB6A87BC}" destId="{C2093A72-F417-4FED-8CC9-57EDE8C502C0}" srcOrd="0" destOrd="7" presId="urn:microsoft.com/office/officeart/2009/layout/CircleArrowProcess"/>
    <dgm:cxn modelId="{6FAF24E5-C5E6-45C6-94F8-A59797FD196E}" srcId="{A52450D5-7543-4FF8-85BF-BA5DAA193D81}" destId="{8BDE9077-D62A-45CF-8DA0-4B9360154DBC}" srcOrd="2" destOrd="0" parTransId="{D741BE89-9161-4B16-A043-BE5CEBF53D70}" sibTransId="{D2FE6F69-79BB-4740-849D-229BF22140D3}"/>
    <dgm:cxn modelId="{1309DEDE-332C-45EA-82D3-21B7E84BA29F}" srcId="{A52450D5-7543-4FF8-85BF-BA5DAA193D81}" destId="{469D4FA4-EE04-49CA-9CE1-54AB64483256}" srcOrd="4" destOrd="0" parTransId="{DC761078-3A4B-4DFB-9498-944FC204D824}" sibTransId="{8BE90E59-E993-481D-ADD6-F0278F4D92E5}"/>
    <dgm:cxn modelId="{42432A51-8AA0-47E4-BD1B-296B860C4EFA}" type="presOf" srcId="{A52450D5-7543-4FF8-85BF-BA5DAA193D81}" destId="{10B8480F-31C2-4DC0-8CE0-D2DFE9B8421E}" srcOrd="0" destOrd="0" presId="urn:microsoft.com/office/officeart/2009/layout/CircleArrowProcess"/>
    <dgm:cxn modelId="{699C671D-7AF8-490A-BB06-82B6B6AD2082}" type="presParOf" srcId="{80C405A4-5480-4549-A33F-DB2C62C7A7D6}" destId="{D8DB3471-E322-4788-81DB-B037F5AE5E17}" srcOrd="0" destOrd="0" presId="urn:microsoft.com/office/officeart/2009/layout/CircleArrowProcess"/>
    <dgm:cxn modelId="{38014107-6203-44E6-86E6-9E97544AAAA2}" type="presParOf" srcId="{D8DB3471-E322-4788-81DB-B037F5AE5E17}" destId="{3376E398-724C-4FDB-9B02-BD2B37584821}" srcOrd="0" destOrd="0" presId="urn:microsoft.com/office/officeart/2009/layout/CircleArrowProcess"/>
    <dgm:cxn modelId="{FCB88956-B1E8-4EC3-8233-A8327696C9EF}" type="presParOf" srcId="{80C405A4-5480-4549-A33F-DB2C62C7A7D6}" destId="{C2093A72-F417-4FED-8CC9-57EDE8C502C0}" srcOrd="1" destOrd="0" presId="urn:microsoft.com/office/officeart/2009/layout/CircleArrowProcess"/>
    <dgm:cxn modelId="{D266BF18-3A68-4868-BC07-FE65C426D098}" type="presParOf" srcId="{80C405A4-5480-4549-A33F-DB2C62C7A7D6}" destId="{10B8480F-31C2-4DC0-8CE0-D2DFE9B8421E}" srcOrd="2"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32F35F8-FB44-4ACE-939E-8C6C15C5448C}"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pt-BR"/>
        </a:p>
      </dgm:t>
    </dgm:pt>
    <dgm:pt modelId="{B09A58D9-E4AD-4C52-B457-D0816AD257D9}">
      <dgm:prSet custT="1"/>
      <dgm:spPr/>
      <dgm:t>
        <a:bodyPr/>
        <a:lstStyle/>
        <a:p>
          <a:pPr rtl="0"/>
          <a:r>
            <a:rPr lang="pt-BR" sz="3200" dirty="0" smtClean="0"/>
            <a:t>Retaguarda Técnica da Rede de Atenção a Saúde;</a:t>
          </a:r>
          <a:endParaRPr lang="pt-BR" sz="3200" dirty="0"/>
        </a:p>
      </dgm:t>
    </dgm:pt>
    <dgm:pt modelId="{07DF211A-3A05-4515-B0CB-EB31B7C238F2}" type="parTrans" cxnId="{9E34E47E-816E-4619-A657-C43B09C9CF31}">
      <dgm:prSet/>
      <dgm:spPr/>
      <dgm:t>
        <a:bodyPr/>
        <a:lstStyle/>
        <a:p>
          <a:endParaRPr lang="pt-BR" sz="3200"/>
        </a:p>
      </dgm:t>
    </dgm:pt>
    <dgm:pt modelId="{7542A288-992B-4DF6-BDB0-19C98B5AF586}" type="sibTrans" cxnId="{9E34E47E-816E-4619-A657-C43B09C9CF31}">
      <dgm:prSet/>
      <dgm:spPr/>
      <dgm:t>
        <a:bodyPr/>
        <a:lstStyle/>
        <a:p>
          <a:endParaRPr lang="pt-BR" sz="3200"/>
        </a:p>
      </dgm:t>
    </dgm:pt>
    <dgm:pt modelId="{C49837AA-380F-4476-9D75-AE6B422A8776}" type="pres">
      <dgm:prSet presAssocID="{B32F35F8-FB44-4ACE-939E-8C6C15C5448C}" presName="linear" presStyleCnt="0">
        <dgm:presLayoutVars>
          <dgm:animLvl val="lvl"/>
          <dgm:resizeHandles val="exact"/>
        </dgm:presLayoutVars>
      </dgm:prSet>
      <dgm:spPr/>
      <dgm:t>
        <a:bodyPr/>
        <a:lstStyle/>
        <a:p>
          <a:endParaRPr lang="pt-BR"/>
        </a:p>
      </dgm:t>
    </dgm:pt>
    <dgm:pt modelId="{BBF964EF-4A46-4478-B60C-A1690AD9F7BD}" type="pres">
      <dgm:prSet presAssocID="{B09A58D9-E4AD-4C52-B457-D0816AD257D9}" presName="parentText" presStyleLbl="node1" presStyleIdx="0" presStyleCnt="1" custLinFactNeighborX="4754" custLinFactNeighborY="-43499">
        <dgm:presLayoutVars>
          <dgm:chMax val="0"/>
          <dgm:bulletEnabled val="1"/>
        </dgm:presLayoutVars>
      </dgm:prSet>
      <dgm:spPr/>
      <dgm:t>
        <a:bodyPr/>
        <a:lstStyle/>
        <a:p>
          <a:endParaRPr lang="pt-BR"/>
        </a:p>
      </dgm:t>
    </dgm:pt>
  </dgm:ptLst>
  <dgm:cxnLst>
    <dgm:cxn modelId="{1F88CBAA-813E-477E-A3F5-ED8DCD72E54E}" type="presOf" srcId="{B32F35F8-FB44-4ACE-939E-8C6C15C5448C}" destId="{C49837AA-380F-4476-9D75-AE6B422A8776}" srcOrd="0" destOrd="0" presId="urn:microsoft.com/office/officeart/2005/8/layout/vList2"/>
    <dgm:cxn modelId="{9E34E47E-816E-4619-A657-C43B09C9CF31}" srcId="{B32F35F8-FB44-4ACE-939E-8C6C15C5448C}" destId="{B09A58D9-E4AD-4C52-B457-D0816AD257D9}" srcOrd="0" destOrd="0" parTransId="{07DF211A-3A05-4515-B0CB-EB31B7C238F2}" sibTransId="{7542A288-992B-4DF6-BDB0-19C98B5AF586}"/>
    <dgm:cxn modelId="{BDB072D5-1331-4D36-9868-A3786401AEB6}" type="presOf" srcId="{B09A58D9-E4AD-4C52-B457-D0816AD257D9}" destId="{BBF964EF-4A46-4478-B60C-A1690AD9F7BD}" srcOrd="0" destOrd="0" presId="urn:microsoft.com/office/officeart/2005/8/layout/vList2"/>
    <dgm:cxn modelId="{C0DC757E-54EF-4ED6-88FF-924AE5CD6980}" type="presParOf" srcId="{C49837AA-380F-4476-9D75-AE6B422A8776}" destId="{BBF964EF-4A46-4478-B60C-A1690AD9F7BD}"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32F35F8-FB44-4ACE-939E-8C6C15C5448C}"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pt-BR"/>
        </a:p>
      </dgm:t>
    </dgm:pt>
    <dgm:pt modelId="{B09A58D9-E4AD-4C52-B457-D0816AD257D9}">
      <dgm:prSet custT="1"/>
      <dgm:spPr/>
      <dgm:t>
        <a:bodyPr/>
        <a:lstStyle/>
        <a:p>
          <a:pPr rtl="0"/>
          <a:r>
            <a:rPr lang="pt-BR" sz="3200" dirty="0" smtClean="0"/>
            <a:t>Retaguarda Técnica da Rede de Atenção a Saúde;</a:t>
          </a:r>
          <a:endParaRPr lang="pt-BR" sz="3200" dirty="0"/>
        </a:p>
      </dgm:t>
    </dgm:pt>
    <dgm:pt modelId="{07DF211A-3A05-4515-B0CB-EB31B7C238F2}" type="parTrans" cxnId="{9E34E47E-816E-4619-A657-C43B09C9CF31}">
      <dgm:prSet/>
      <dgm:spPr/>
      <dgm:t>
        <a:bodyPr/>
        <a:lstStyle/>
        <a:p>
          <a:endParaRPr lang="pt-BR" sz="3200"/>
        </a:p>
      </dgm:t>
    </dgm:pt>
    <dgm:pt modelId="{7542A288-992B-4DF6-BDB0-19C98B5AF586}" type="sibTrans" cxnId="{9E34E47E-816E-4619-A657-C43B09C9CF31}">
      <dgm:prSet/>
      <dgm:spPr/>
      <dgm:t>
        <a:bodyPr/>
        <a:lstStyle/>
        <a:p>
          <a:endParaRPr lang="pt-BR" sz="3200"/>
        </a:p>
      </dgm:t>
    </dgm:pt>
    <dgm:pt modelId="{C49837AA-380F-4476-9D75-AE6B422A8776}" type="pres">
      <dgm:prSet presAssocID="{B32F35F8-FB44-4ACE-939E-8C6C15C5448C}" presName="linear" presStyleCnt="0">
        <dgm:presLayoutVars>
          <dgm:animLvl val="lvl"/>
          <dgm:resizeHandles val="exact"/>
        </dgm:presLayoutVars>
      </dgm:prSet>
      <dgm:spPr/>
      <dgm:t>
        <a:bodyPr/>
        <a:lstStyle/>
        <a:p>
          <a:endParaRPr lang="pt-BR"/>
        </a:p>
      </dgm:t>
    </dgm:pt>
    <dgm:pt modelId="{BBF964EF-4A46-4478-B60C-A1690AD9F7BD}" type="pres">
      <dgm:prSet presAssocID="{B09A58D9-E4AD-4C52-B457-D0816AD257D9}" presName="parentText" presStyleLbl="node1" presStyleIdx="0" presStyleCnt="1" custLinFactNeighborX="4754" custLinFactNeighborY="-43499">
        <dgm:presLayoutVars>
          <dgm:chMax val="0"/>
          <dgm:bulletEnabled val="1"/>
        </dgm:presLayoutVars>
      </dgm:prSet>
      <dgm:spPr/>
      <dgm:t>
        <a:bodyPr/>
        <a:lstStyle/>
        <a:p>
          <a:endParaRPr lang="pt-BR"/>
        </a:p>
      </dgm:t>
    </dgm:pt>
  </dgm:ptLst>
  <dgm:cxnLst>
    <dgm:cxn modelId="{9E34E47E-816E-4619-A657-C43B09C9CF31}" srcId="{B32F35F8-FB44-4ACE-939E-8C6C15C5448C}" destId="{B09A58D9-E4AD-4C52-B457-D0816AD257D9}" srcOrd="0" destOrd="0" parTransId="{07DF211A-3A05-4515-B0CB-EB31B7C238F2}" sibTransId="{7542A288-992B-4DF6-BDB0-19C98B5AF586}"/>
    <dgm:cxn modelId="{FC0AB8E5-E1B9-4E15-B30C-12E087D9DBB5}" type="presOf" srcId="{B32F35F8-FB44-4ACE-939E-8C6C15C5448C}" destId="{C49837AA-380F-4476-9D75-AE6B422A8776}" srcOrd="0" destOrd="0" presId="urn:microsoft.com/office/officeart/2005/8/layout/vList2"/>
    <dgm:cxn modelId="{D577EE50-539A-4B90-8CD8-E7D4EA9A1DA8}" type="presOf" srcId="{B09A58D9-E4AD-4C52-B457-D0816AD257D9}" destId="{BBF964EF-4A46-4478-B60C-A1690AD9F7BD}" srcOrd="0" destOrd="0" presId="urn:microsoft.com/office/officeart/2005/8/layout/vList2"/>
    <dgm:cxn modelId="{5DFAE41C-2EE9-405C-8243-7DE9F8BE64FD}" type="presParOf" srcId="{C49837AA-380F-4476-9D75-AE6B422A8776}" destId="{BBF964EF-4A46-4478-B60C-A1690AD9F7BD}"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D57FD2-D84B-47CC-B997-20D419BC4D5A}">
      <dsp:nvSpPr>
        <dsp:cNvPr id="0" name=""/>
        <dsp:cNvSpPr/>
      </dsp:nvSpPr>
      <dsp:spPr>
        <a:xfrm>
          <a:off x="0" y="518"/>
          <a:ext cx="11031145" cy="741510"/>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pt-BR" sz="3600" kern="1200" dirty="0" smtClean="0"/>
            <a:t>Vigilância epidemiológica (SIST/ SINAN);</a:t>
          </a:r>
          <a:endParaRPr lang="pt-BR" sz="3600" kern="1200" dirty="0"/>
        </a:p>
      </dsp:txBody>
      <dsp:txXfrm>
        <a:off x="36198" y="36716"/>
        <a:ext cx="10958749" cy="669114"/>
      </dsp:txXfrm>
    </dsp:sp>
    <dsp:sp modelId="{E66122D6-BEED-408B-AD4A-61CAC8F7A77A}">
      <dsp:nvSpPr>
        <dsp:cNvPr id="0" name=""/>
        <dsp:cNvSpPr/>
      </dsp:nvSpPr>
      <dsp:spPr>
        <a:xfrm>
          <a:off x="0" y="742028"/>
          <a:ext cx="11031145" cy="3284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0239" tIns="35560" rIns="199136" bIns="35560" numCol="1" spcCol="1270" anchor="t" anchorCtr="0">
          <a:noAutofit/>
        </a:bodyPr>
        <a:lstStyle/>
        <a:p>
          <a:pPr marL="285750" lvl="1" indent="-285750" algn="l" defTabSz="1244600" rtl="0">
            <a:lnSpc>
              <a:spcPct val="90000"/>
            </a:lnSpc>
            <a:spcBef>
              <a:spcPct val="0"/>
            </a:spcBef>
            <a:spcAft>
              <a:spcPct val="20000"/>
            </a:spcAft>
            <a:buChar char="••"/>
          </a:pPr>
          <a:r>
            <a:rPr lang="pt-BR" sz="2800" kern="1200" dirty="0" smtClean="0"/>
            <a:t>SIST – Sistema de Informação em Saúde do Trabalhador – criado e mantido pelo estado do Rio Grande do Sul;</a:t>
          </a:r>
          <a:endParaRPr lang="pt-BR" sz="2800" kern="1200" dirty="0"/>
        </a:p>
        <a:p>
          <a:pPr marL="285750" lvl="1" indent="-285750" algn="l" defTabSz="1244600" rtl="0">
            <a:lnSpc>
              <a:spcPct val="90000"/>
            </a:lnSpc>
            <a:spcBef>
              <a:spcPct val="0"/>
            </a:spcBef>
            <a:spcAft>
              <a:spcPct val="20000"/>
            </a:spcAft>
            <a:buChar char="••"/>
          </a:pPr>
          <a:r>
            <a:rPr lang="pt-BR" sz="2800" kern="1200" dirty="0" smtClean="0"/>
            <a:t>SINAN – Sistema Nacional de Notificações e Agravos – Ministério da Saúde.</a:t>
          </a:r>
          <a:endParaRPr lang="pt-BR" sz="2800" kern="1200" dirty="0"/>
        </a:p>
        <a:p>
          <a:pPr marL="285750" lvl="1" indent="-285750" algn="l" defTabSz="1244600" rtl="0">
            <a:lnSpc>
              <a:spcPct val="90000"/>
            </a:lnSpc>
            <a:spcBef>
              <a:spcPct val="0"/>
            </a:spcBef>
            <a:spcAft>
              <a:spcPct val="20000"/>
            </a:spcAft>
            <a:buChar char="••"/>
          </a:pPr>
          <a:r>
            <a:rPr lang="pt-BR" sz="2800" kern="1200" dirty="0" smtClean="0"/>
            <a:t>Qualificação/ análise de dados</a:t>
          </a:r>
          <a:endParaRPr lang="pt-BR" sz="2800" kern="1200" dirty="0"/>
        </a:p>
        <a:p>
          <a:pPr marL="285750" lvl="1" indent="-285750" algn="l" defTabSz="1244600" rtl="0">
            <a:lnSpc>
              <a:spcPct val="90000"/>
            </a:lnSpc>
            <a:spcBef>
              <a:spcPct val="0"/>
            </a:spcBef>
            <a:spcAft>
              <a:spcPct val="20000"/>
            </a:spcAft>
            <a:buChar char="••"/>
          </a:pPr>
          <a:r>
            <a:rPr lang="pt-BR" sz="2800" kern="1200" dirty="0" smtClean="0"/>
            <a:t>Busca ativa e devolutiva dos casos</a:t>
          </a:r>
          <a:endParaRPr lang="pt-BR" sz="2800" kern="1200" dirty="0"/>
        </a:p>
        <a:p>
          <a:pPr marL="285750" lvl="1" indent="-285750" algn="l" defTabSz="1244600" rtl="0">
            <a:lnSpc>
              <a:spcPct val="90000"/>
            </a:lnSpc>
            <a:spcBef>
              <a:spcPct val="0"/>
            </a:spcBef>
            <a:spcAft>
              <a:spcPct val="20000"/>
            </a:spcAft>
            <a:buChar char="••"/>
          </a:pPr>
          <a:r>
            <a:rPr lang="pt-BR" sz="2800" kern="1200" dirty="0" smtClean="0"/>
            <a:t>Investigação de Óbitos Relacionados ao Trabalho</a:t>
          </a:r>
          <a:endParaRPr lang="pt-BR" sz="2800" kern="1200" dirty="0"/>
        </a:p>
      </dsp:txBody>
      <dsp:txXfrm>
        <a:off x="0" y="742028"/>
        <a:ext cx="11031145" cy="328465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499C57-E75E-4885-B2F7-83500BE1B08C}">
      <dsp:nvSpPr>
        <dsp:cNvPr id="0" name=""/>
        <dsp:cNvSpPr/>
      </dsp:nvSpPr>
      <dsp:spPr>
        <a:xfrm>
          <a:off x="0" y="111970"/>
          <a:ext cx="9274839" cy="99360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87630" numCol="1" spcCol="1270" anchor="t" anchorCtr="0">
          <a:noAutofit/>
        </a:bodyPr>
        <a:lstStyle/>
        <a:p>
          <a:pPr lvl="0" algn="l" defTabSz="1022350" rtl="0">
            <a:lnSpc>
              <a:spcPct val="90000"/>
            </a:lnSpc>
            <a:spcBef>
              <a:spcPct val="0"/>
            </a:spcBef>
            <a:spcAft>
              <a:spcPct val="35000"/>
            </a:spcAft>
          </a:pPr>
          <a:r>
            <a:rPr lang="pt-BR" sz="2300" kern="1200" dirty="0" smtClean="0"/>
            <a:t>Vigilância aos ambientes e processos de trabalho:</a:t>
          </a:r>
          <a:endParaRPr lang="pt-BR" sz="2300" kern="1200" dirty="0"/>
        </a:p>
      </dsp:txBody>
      <dsp:txXfrm>
        <a:off x="0" y="111970"/>
        <a:ext cx="9274839" cy="662400"/>
      </dsp:txXfrm>
    </dsp:sp>
    <dsp:sp modelId="{B61C2472-DAF5-4804-8CB5-C4694F365340}">
      <dsp:nvSpPr>
        <dsp:cNvPr id="0" name=""/>
        <dsp:cNvSpPr/>
      </dsp:nvSpPr>
      <dsp:spPr>
        <a:xfrm>
          <a:off x="1899666" y="774370"/>
          <a:ext cx="9274839" cy="372600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63576" rIns="163576" bIns="163576" numCol="1" spcCol="1270" anchor="t" anchorCtr="0">
          <a:noAutofit/>
        </a:bodyPr>
        <a:lstStyle/>
        <a:p>
          <a:pPr marL="228600" lvl="1" indent="-228600" algn="l" defTabSz="1022350" rtl="0">
            <a:lnSpc>
              <a:spcPct val="90000"/>
            </a:lnSpc>
            <a:spcBef>
              <a:spcPct val="0"/>
            </a:spcBef>
            <a:spcAft>
              <a:spcPct val="15000"/>
            </a:spcAft>
            <a:buChar char="••"/>
          </a:pPr>
          <a:r>
            <a:rPr lang="pt-BR" sz="2300" kern="1200" dirty="0" smtClean="0"/>
            <a:t>Forças Tarefas: parcerias com MPT (Ministério Publico do Trabalho), ME (Ministério da Economia), CREA (Conselho Regional de Engenharia e Agronomia), Fiocruz, </a:t>
          </a:r>
          <a:r>
            <a:rPr lang="pt-BR" sz="2300" kern="1200" dirty="0" err="1" smtClean="0"/>
            <a:t>Fundacentro</a:t>
          </a:r>
          <a:r>
            <a:rPr lang="pt-BR" sz="2300" kern="1200" dirty="0" smtClean="0"/>
            <a:t>;</a:t>
          </a:r>
          <a:endParaRPr lang="pt-BR" sz="2300" kern="1200" dirty="0"/>
        </a:p>
        <a:p>
          <a:pPr marL="228600" lvl="1" indent="-228600" algn="l" defTabSz="1022350" rtl="0">
            <a:lnSpc>
              <a:spcPct val="90000"/>
            </a:lnSpc>
            <a:spcBef>
              <a:spcPct val="0"/>
            </a:spcBef>
            <a:spcAft>
              <a:spcPct val="15000"/>
            </a:spcAft>
            <a:buChar char="••"/>
          </a:pPr>
          <a:r>
            <a:rPr lang="pt-BR" sz="2300" kern="1200" dirty="0" smtClean="0"/>
            <a:t>Demandas da Vigilância Epidemiológica;</a:t>
          </a:r>
          <a:endParaRPr lang="pt-BR" sz="2300" kern="1200" dirty="0"/>
        </a:p>
        <a:p>
          <a:pPr marL="228600" lvl="1" indent="-228600" algn="l" defTabSz="1022350" rtl="0">
            <a:lnSpc>
              <a:spcPct val="90000"/>
            </a:lnSpc>
            <a:spcBef>
              <a:spcPct val="0"/>
            </a:spcBef>
            <a:spcAft>
              <a:spcPct val="15000"/>
            </a:spcAft>
            <a:buChar char="••"/>
          </a:pPr>
          <a:r>
            <a:rPr lang="pt-BR" sz="2300" kern="1200" dirty="0" smtClean="0"/>
            <a:t>Investigação de Óbito;</a:t>
          </a:r>
          <a:endParaRPr lang="pt-BR" sz="2300" kern="1200" dirty="0"/>
        </a:p>
        <a:p>
          <a:pPr marL="228600" lvl="1" indent="-228600" algn="l" defTabSz="1022350" rtl="0">
            <a:lnSpc>
              <a:spcPct val="90000"/>
            </a:lnSpc>
            <a:spcBef>
              <a:spcPct val="0"/>
            </a:spcBef>
            <a:spcAft>
              <a:spcPct val="15000"/>
            </a:spcAft>
            <a:buChar char="••"/>
          </a:pPr>
          <a:r>
            <a:rPr lang="pt-BR" sz="2300" kern="1200" dirty="0" smtClean="0"/>
            <a:t>Demanda da assistência;</a:t>
          </a:r>
          <a:endParaRPr lang="pt-BR" sz="2300" kern="1200" dirty="0"/>
        </a:p>
        <a:p>
          <a:pPr marL="228600" lvl="1" indent="-228600" algn="l" defTabSz="1022350" rtl="0">
            <a:lnSpc>
              <a:spcPct val="90000"/>
            </a:lnSpc>
            <a:spcBef>
              <a:spcPct val="0"/>
            </a:spcBef>
            <a:spcAft>
              <a:spcPct val="15000"/>
            </a:spcAft>
            <a:buChar char="••"/>
          </a:pPr>
          <a:r>
            <a:rPr lang="pt-BR" sz="2300" kern="1200" dirty="0" smtClean="0"/>
            <a:t>Objetivo de melhorar as condições e processos de trabalho para reduzir o adoecimento do trabalhador.</a:t>
          </a:r>
          <a:endParaRPr lang="pt-BR" sz="2300" kern="1200" dirty="0"/>
        </a:p>
        <a:p>
          <a:pPr marL="228600" lvl="1" indent="-228600" algn="l" defTabSz="1022350" rtl="0">
            <a:lnSpc>
              <a:spcPct val="90000"/>
            </a:lnSpc>
            <a:spcBef>
              <a:spcPct val="0"/>
            </a:spcBef>
            <a:spcAft>
              <a:spcPct val="15000"/>
            </a:spcAft>
            <a:buChar char="••"/>
          </a:pPr>
          <a:r>
            <a:rPr lang="pt-BR" sz="2300" kern="1200" dirty="0" smtClean="0"/>
            <a:t>Foco na proteção coletiva do trabalhador para não gerar adoecimentos.</a:t>
          </a:r>
          <a:endParaRPr lang="pt-BR" sz="2300" kern="1200" dirty="0"/>
        </a:p>
      </dsp:txBody>
      <dsp:txXfrm>
        <a:off x="2008797" y="883501"/>
        <a:ext cx="9056577" cy="350773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499C57-E75E-4885-B2F7-83500BE1B08C}">
      <dsp:nvSpPr>
        <dsp:cNvPr id="0" name=""/>
        <dsp:cNvSpPr/>
      </dsp:nvSpPr>
      <dsp:spPr>
        <a:xfrm>
          <a:off x="0" y="16735"/>
          <a:ext cx="9274839" cy="127930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121920" numCol="1" spcCol="1270" anchor="t" anchorCtr="0">
          <a:noAutofit/>
        </a:bodyPr>
        <a:lstStyle/>
        <a:p>
          <a:pPr lvl="0" algn="l" defTabSz="1422400" rtl="0">
            <a:lnSpc>
              <a:spcPct val="90000"/>
            </a:lnSpc>
            <a:spcBef>
              <a:spcPct val="0"/>
            </a:spcBef>
            <a:spcAft>
              <a:spcPct val="35000"/>
            </a:spcAft>
          </a:pPr>
          <a:r>
            <a:rPr lang="pt-BR" sz="3200" kern="1200" dirty="0" smtClean="0"/>
            <a:t>Forças Tarefa</a:t>
          </a:r>
          <a:endParaRPr lang="pt-BR" sz="3200" kern="1200" dirty="0"/>
        </a:p>
      </dsp:txBody>
      <dsp:txXfrm>
        <a:off x="0" y="16735"/>
        <a:ext cx="9274839" cy="852870"/>
      </dsp:txXfrm>
    </dsp:sp>
    <dsp:sp modelId="{B61C2472-DAF5-4804-8CB5-C4694F365340}">
      <dsp:nvSpPr>
        <dsp:cNvPr id="0" name=""/>
        <dsp:cNvSpPr/>
      </dsp:nvSpPr>
      <dsp:spPr>
        <a:xfrm>
          <a:off x="1899666" y="869605"/>
          <a:ext cx="9274839" cy="372600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63576" rIns="163576" bIns="163576" numCol="1" spcCol="1270" anchor="t" anchorCtr="0">
          <a:noAutofit/>
        </a:bodyPr>
        <a:lstStyle/>
        <a:p>
          <a:pPr marL="228600" lvl="1" indent="-228600" algn="l" defTabSz="1022350" rtl="0">
            <a:lnSpc>
              <a:spcPct val="90000"/>
            </a:lnSpc>
            <a:spcBef>
              <a:spcPct val="0"/>
            </a:spcBef>
            <a:spcAft>
              <a:spcPct val="15000"/>
            </a:spcAft>
            <a:buChar char="••"/>
          </a:pPr>
          <a:r>
            <a:rPr lang="pt-BR" sz="2300" kern="1200" dirty="0" smtClean="0"/>
            <a:t>Parceria com MPT, ME, CREA, Fiocruz, </a:t>
          </a:r>
          <a:r>
            <a:rPr lang="pt-BR" sz="2300" kern="1200" dirty="0" err="1" smtClean="0"/>
            <a:t>Fundacentro</a:t>
          </a:r>
          <a:r>
            <a:rPr lang="pt-BR" sz="2300" kern="1200" dirty="0" smtClean="0"/>
            <a:t>;</a:t>
          </a:r>
          <a:endParaRPr lang="pt-BR" sz="2300" kern="1200" dirty="0"/>
        </a:p>
        <a:p>
          <a:pPr marL="228600" lvl="1" indent="-228600" algn="l" defTabSz="1022350" rtl="0">
            <a:lnSpc>
              <a:spcPct val="90000"/>
            </a:lnSpc>
            <a:spcBef>
              <a:spcPct val="0"/>
            </a:spcBef>
            <a:spcAft>
              <a:spcPct val="15000"/>
            </a:spcAft>
            <a:buChar char="••"/>
          </a:pPr>
          <a:r>
            <a:rPr lang="pt-BR" sz="2300" kern="1200" dirty="0" smtClean="0"/>
            <a:t>Objetivo de melhorar as condições e processos de trabalho para reduzir o adoecimento do trabalhador.</a:t>
          </a:r>
          <a:endParaRPr lang="pt-BR" sz="2300" kern="1200" dirty="0"/>
        </a:p>
        <a:p>
          <a:pPr marL="228600" lvl="1" indent="-228600" algn="l" defTabSz="1022350" rtl="0">
            <a:lnSpc>
              <a:spcPct val="90000"/>
            </a:lnSpc>
            <a:spcBef>
              <a:spcPct val="0"/>
            </a:spcBef>
            <a:spcAft>
              <a:spcPct val="15000"/>
            </a:spcAft>
            <a:buChar char="••"/>
          </a:pPr>
          <a:r>
            <a:rPr lang="pt-BR" sz="2300" kern="1200" dirty="0" smtClean="0"/>
            <a:t>Foco na proteção coletiva do trabalhador para não gerar adoecimentos.</a:t>
          </a:r>
          <a:endParaRPr lang="pt-BR" sz="2300" kern="1200" dirty="0"/>
        </a:p>
        <a:p>
          <a:pPr marL="228600" lvl="1" indent="-228600" algn="l" defTabSz="1022350" rtl="0">
            <a:lnSpc>
              <a:spcPct val="90000"/>
            </a:lnSpc>
            <a:spcBef>
              <a:spcPct val="0"/>
            </a:spcBef>
            <a:spcAft>
              <a:spcPct val="15000"/>
            </a:spcAft>
            <a:buChar char="••"/>
          </a:pPr>
          <a:r>
            <a:rPr lang="pt-BR" sz="2300" kern="1200" dirty="0" smtClean="0"/>
            <a:t>Parceria estabelecida entre o Ministério Público do Trabalho e o Estado do Rio Grande do Sul através de Termo de Cooperação Técnica.</a:t>
          </a:r>
          <a:endParaRPr lang="pt-BR" sz="2300" kern="1200" dirty="0"/>
        </a:p>
        <a:p>
          <a:pPr marL="228600" lvl="1" indent="-228600" algn="l" defTabSz="1022350" rtl="0">
            <a:lnSpc>
              <a:spcPct val="90000"/>
            </a:lnSpc>
            <a:spcBef>
              <a:spcPct val="0"/>
            </a:spcBef>
            <a:spcAft>
              <a:spcPct val="15000"/>
            </a:spcAft>
            <a:buChar char="••"/>
          </a:pPr>
          <a:r>
            <a:rPr lang="pt-BR" sz="2300" kern="1200" dirty="0" smtClean="0"/>
            <a:t>Modelo seguido em outros estados brasileiros.</a:t>
          </a:r>
          <a:endParaRPr lang="pt-BR" sz="2300" kern="1200" dirty="0"/>
        </a:p>
        <a:p>
          <a:pPr marL="228600" lvl="1" indent="-228600" algn="l" defTabSz="1022350" rtl="0">
            <a:lnSpc>
              <a:spcPct val="90000"/>
            </a:lnSpc>
            <a:spcBef>
              <a:spcPct val="0"/>
            </a:spcBef>
            <a:spcAft>
              <a:spcPct val="15000"/>
            </a:spcAft>
            <a:buChar char="••"/>
          </a:pPr>
          <a:r>
            <a:rPr lang="pt-BR" sz="2300" kern="1200" dirty="0" smtClean="0"/>
            <a:t>RS foi pioneiro na parceria com o MPT e nas ações desenvolvidas em Frigoríficos, Hospitais e alguns setores agrícolas.</a:t>
          </a:r>
          <a:endParaRPr lang="pt-BR" sz="2300" kern="1200" dirty="0"/>
        </a:p>
      </dsp:txBody>
      <dsp:txXfrm>
        <a:off x="2008797" y="978736"/>
        <a:ext cx="9056577" cy="350773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08F272-42F0-4D60-8568-1A03F191CB4E}">
      <dsp:nvSpPr>
        <dsp:cNvPr id="0" name=""/>
        <dsp:cNvSpPr/>
      </dsp:nvSpPr>
      <dsp:spPr>
        <a:xfrm>
          <a:off x="0" y="80021"/>
          <a:ext cx="11031145" cy="1216800"/>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pt-BR" sz="2800" kern="1200" dirty="0" smtClean="0"/>
            <a:t>Representações em ST (Comissões/ GT/ Conselhos/ Fóruns)</a:t>
          </a:r>
          <a:endParaRPr lang="pt-BR" sz="2800" kern="1200" dirty="0"/>
        </a:p>
      </dsp:txBody>
      <dsp:txXfrm>
        <a:off x="59399" y="139420"/>
        <a:ext cx="10912347" cy="1098002"/>
      </dsp:txXfrm>
    </dsp:sp>
    <dsp:sp modelId="{7AE8ADE5-1B31-44A8-AFFF-54A6494B05B1}">
      <dsp:nvSpPr>
        <dsp:cNvPr id="0" name=""/>
        <dsp:cNvSpPr/>
      </dsp:nvSpPr>
      <dsp:spPr>
        <a:xfrm>
          <a:off x="0" y="1296822"/>
          <a:ext cx="11031145" cy="3565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0239" tIns="35560" rIns="199136" bIns="35560" numCol="1" spcCol="1270" anchor="t" anchorCtr="0">
          <a:noAutofit/>
        </a:bodyPr>
        <a:lstStyle/>
        <a:p>
          <a:pPr marL="285750" lvl="1" indent="-285750" algn="l" defTabSz="1244600" rtl="0">
            <a:lnSpc>
              <a:spcPct val="90000"/>
            </a:lnSpc>
            <a:spcBef>
              <a:spcPct val="0"/>
            </a:spcBef>
            <a:spcAft>
              <a:spcPct val="20000"/>
            </a:spcAft>
            <a:buChar char="••"/>
          </a:pPr>
          <a:r>
            <a:rPr lang="pt-BR" sz="2800" kern="1200" dirty="0" smtClean="0"/>
            <a:t>Comissão Inter setorial de Saúde do Trabalhador do Conselho Estadual de Saúde.</a:t>
          </a:r>
          <a:endParaRPr lang="pt-BR" sz="2800" kern="1200" dirty="0"/>
        </a:p>
        <a:p>
          <a:pPr marL="285750" lvl="1" indent="-285750" algn="l" defTabSz="1244600" rtl="0">
            <a:lnSpc>
              <a:spcPct val="90000"/>
            </a:lnSpc>
            <a:spcBef>
              <a:spcPct val="0"/>
            </a:spcBef>
            <a:spcAft>
              <a:spcPct val="20000"/>
            </a:spcAft>
            <a:buChar char="••"/>
          </a:pPr>
          <a:r>
            <a:rPr lang="pt-BR" sz="2800" kern="1200" dirty="0" smtClean="0"/>
            <a:t>Fórum Gaúcho de Combate aos Impactos dos Agrotóxicos</a:t>
          </a:r>
          <a:endParaRPr lang="pt-BR" sz="2800" kern="1200" dirty="0"/>
        </a:p>
        <a:p>
          <a:pPr marL="285750" lvl="1" indent="-285750" algn="l" defTabSz="1244600" rtl="0">
            <a:lnSpc>
              <a:spcPct val="90000"/>
            </a:lnSpc>
            <a:spcBef>
              <a:spcPct val="0"/>
            </a:spcBef>
            <a:spcAft>
              <a:spcPct val="20000"/>
            </a:spcAft>
            <a:buChar char="••"/>
          </a:pPr>
          <a:r>
            <a:rPr lang="pt-BR" sz="2800" kern="1200" dirty="0" smtClean="0"/>
            <a:t>Fórum Estadual de Prevenção e Erradicação do Trabalho Infantil e Proteção ao Trabalhador Adolescente – FEPETI - RS;</a:t>
          </a:r>
          <a:endParaRPr lang="pt-BR" sz="2800" kern="1200" dirty="0"/>
        </a:p>
        <a:p>
          <a:pPr marL="285750" lvl="1" indent="-285750" algn="l" defTabSz="1244600" rtl="0">
            <a:lnSpc>
              <a:spcPct val="90000"/>
            </a:lnSpc>
            <a:spcBef>
              <a:spcPct val="0"/>
            </a:spcBef>
            <a:spcAft>
              <a:spcPct val="20000"/>
            </a:spcAft>
            <a:buChar char="••"/>
          </a:pPr>
          <a:r>
            <a:rPr lang="pt-BR" sz="2800" kern="1200" dirty="0" smtClean="0"/>
            <a:t>Grupos de Técnicos de Trabalho: Vigilância em Saúde do Trabalhador, Psicólogos, Investigação de Óbito Relacionado ao trabalho;</a:t>
          </a:r>
          <a:endParaRPr lang="pt-BR" sz="2800" kern="1200" dirty="0"/>
        </a:p>
        <a:p>
          <a:pPr marL="285750" lvl="1" indent="-285750" algn="l" defTabSz="1244600" rtl="0">
            <a:lnSpc>
              <a:spcPct val="90000"/>
            </a:lnSpc>
            <a:spcBef>
              <a:spcPct val="0"/>
            </a:spcBef>
            <a:spcAft>
              <a:spcPct val="20000"/>
            </a:spcAft>
            <a:buChar char="••"/>
          </a:pPr>
          <a:endParaRPr lang="pt-BR" sz="2800" kern="1200" dirty="0"/>
        </a:p>
      </dsp:txBody>
      <dsp:txXfrm>
        <a:off x="0" y="1296822"/>
        <a:ext cx="11031145" cy="356557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4EE689-AF76-47EB-92B6-DC33EBA070F6}">
      <dsp:nvSpPr>
        <dsp:cNvPr id="0" name=""/>
        <dsp:cNvSpPr/>
      </dsp:nvSpPr>
      <dsp:spPr>
        <a:xfrm>
          <a:off x="295626" y="0"/>
          <a:ext cx="3893713" cy="389371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889250" rtl="0">
            <a:lnSpc>
              <a:spcPct val="90000"/>
            </a:lnSpc>
            <a:spcBef>
              <a:spcPct val="0"/>
            </a:spcBef>
            <a:spcAft>
              <a:spcPct val="35000"/>
            </a:spcAft>
          </a:pPr>
          <a:r>
            <a:rPr lang="pt-BR" sz="6500" kern="1200" dirty="0" smtClean="0"/>
            <a:t>RAS</a:t>
          </a:r>
          <a:endParaRPr lang="pt-BR" sz="6500" kern="1200" dirty="0"/>
        </a:p>
      </dsp:txBody>
      <dsp:txXfrm>
        <a:off x="865847" y="570221"/>
        <a:ext cx="2753271" cy="2753271"/>
      </dsp:txXfrm>
    </dsp:sp>
    <dsp:sp modelId="{198135F8-8B12-45CE-965E-951AE31E3C16}">
      <dsp:nvSpPr>
        <dsp:cNvPr id="0" name=""/>
        <dsp:cNvSpPr/>
      </dsp:nvSpPr>
      <dsp:spPr>
        <a:xfrm rot="18579255">
          <a:off x="4017119" y="1136621"/>
          <a:ext cx="1687595" cy="0"/>
        </a:xfrm>
        <a:custGeom>
          <a:avLst/>
          <a:gdLst/>
          <a:ahLst/>
          <a:cxnLst/>
          <a:rect l="0" t="0" r="0" b="0"/>
          <a:pathLst>
            <a:path>
              <a:moveTo>
                <a:pt x="0" y="0"/>
              </a:moveTo>
              <a:lnTo>
                <a:pt x="1687595"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8417D0-F7D6-4405-B022-24396589128A}">
      <dsp:nvSpPr>
        <dsp:cNvPr id="0" name=""/>
        <dsp:cNvSpPr/>
      </dsp:nvSpPr>
      <dsp:spPr>
        <a:xfrm>
          <a:off x="5399388" y="486973"/>
          <a:ext cx="523843" cy="0"/>
        </a:xfrm>
        <a:prstGeom prst="line">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9A238A-4F27-4C08-BA50-2E71D0C37CCC}">
      <dsp:nvSpPr>
        <dsp:cNvPr id="0" name=""/>
        <dsp:cNvSpPr/>
      </dsp:nvSpPr>
      <dsp:spPr>
        <a:xfrm>
          <a:off x="5923232" y="346"/>
          <a:ext cx="3714530" cy="97325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pt-BR" sz="2000" kern="1200" dirty="0" err="1" smtClean="0"/>
            <a:t>Matriciamento</a:t>
          </a:r>
          <a:r>
            <a:rPr lang="pt-BR" sz="2000" kern="1200" dirty="0" smtClean="0"/>
            <a:t>;</a:t>
          </a:r>
          <a:endParaRPr lang="pt-BR" sz="2000" kern="1200" dirty="0"/>
        </a:p>
      </dsp:txBody>
      <dsp:txXfrm>
        <a:off x="5923232" y="346"/>
        <a:ext cx="3714530" cy="973255"/>
      </dsp:txXfrm>
    </dsp:sp>
    <dsp:sp modelId="{D097E317-6A0C-4AC8-B768-29CE8C03B289}">
      <dsp:nvSpPr>
        <dsp:cNvPr id="0" name=""/>
        <dsp:cNvSpPr/>
      </dsp:nvSpPr>
      <dsp:spPr>
        <a:xfrm rot="20285534">
          <a:off x="4280532" y="1676778"/>
          <a:ext cx="1160768" cy="0"/>
        </a:xfrm>
        <a:custGeom>
          <a:avLst/>
          <a:gdLst/>
          <a:ahLst/>
          <a:cxnLst/>
          <a:rect l="0" t="0" r="0" b="0"/>
          <a:pathLst>
            <a:path>
              <a:moveTo>
                <a:pt x="0" y="0"/>
              </a:moveTo>
              <a:lnTo>
                <a:pt x="1160768"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13C2B1-2E08-4767-B25D-60E1BE6F97CE}">
      <dsp:nvSpPr>
        <dsp:cNvPr id="0" name=""/>
        <dsp:cNvSpPr/>
      </dsp:nvSpPr>
      <dsp:spPr>
        <a:xfrm>
          <a:off x="5399388" y="1460228"/>
          <a:ext cx="523843" cy="0"/>
        </a:xfrm>
        <a:prstGeom prst="line">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07E5ED-63BA-4CBB-9DCD-7F3A1FFD9182}">
      <dsp:nvSpPr>
        <dsp:cNvPr id="0" name=""/>
        <dsp:cNvSpPr/>
      </dsp:nvSpPr>
      <dsp:spPr>
        <a:xfrm>
          <a:off x="5923232" y="973601"/>
          <a:ext cx="3714530" cy="97325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pt-BR" sz="2000" kern="1200" dirty="0" smtClean="0"/>
            <a:t>Projetos e ações voltadas a saúde do trabalhador;</a:t>
          </a:r>
          <a:endParaRPr lang="pt-BR" sz="2000" kern="1200" dirty="0"/>
        </a:p>
      </dsp:txBody>
      <dsp:txXfrm>
        <a:off x="5923232" y="973601"/>
        <a:ext cx="3714530" cy="973255"/>
      </dsp:txXfrm>
    </dsp:sp>
    <dsp:sp modelId="{D8553E33-134D-461E-987B-A28D6CA07485}">
      <dsp:nvSpPr>
        <dsp:cNvPr id="0" name=""/>
        <dsp:cNvSpPr/>
      </dsp:nvSpPr>
      <dsp:spPr>
        <a:xfrm rot="1314466">
          <a:off x="4280532" y="2216934"/>
          <a:ext cx="1160768" cy="0"/>
        </a:xfrm>
        <a:custGeom>
          <a:avLst/>
          <a:gdLst/>
          <a:ahLst/>
          <a:cxnLst/>
          <a:rect l="0" t="0" r="0" b="0"/>
          <a:pathLst>
            <a:path>
              <a:moveTo>
                <a:pt x="0" y="0"/>
              </a:moveTo>
              <a:lnTo>
                <a:pt x="1160768"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4C1CE6-061C-450F-8FF5-6AB94EA59334}">
      <dsp:nvSpPr>
        <dsp:cNvPr id="0" name=""/>
        <dsp:cNvSpPr/>
      </dsp:nvSpPr>
      <dsp:spPr>
        <a:xfrm>
          <a:off x="5399388" y="2433484"/>
          <a:ext cx="523843" cy="0"/>
        </a:xfrm>
        <a:prstGeom prst="line">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5CA8F8-B9DA-4ED9-AEF6-D5BBE7B8FB7A}">
      <dsp:nvSpPr>
        <dsp:cNvPr id="0" name=""/>
        <dsp:cNvSpPr/>
      </dsp:nvSpPr>
      <dsp:spPr>
        <a:xfrm>
          <a:off x="5923232" y="1946856"/>
          <a:ext cx="3714530" cy="97325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pt-BR" sz="2000" kern="1200" dirty="0" smtClean="0"/>
            <a:t>Notificação;</a:t>
          </a:r>
          <a:endParaRPr lang="pt-BR" sz="2000" kern="1200" dirty="0"/>
        </a:p>
      </dsp:txBody>
      <dsp:txXfrm>
        <a:off x="5923232" y="1946856"/>
        <a:ext cx="3714530" cy="973255"/>
      </dsp:txXfrm>
    </dsp:sp>
    <dsp:sp modelId="{D87F0C07-0D98-4E33-B93D-D1C313C11161}">
      <dsp:nvSpPr>
        <dsp:cNvPr id="0" name=""/>
        <dsp:cNvSpPr/>
      </dsp:nvSpPr>
      <dsp:spPr>
        <a:xfrm rot="3020745">
          <a:off x="4017119" y="2757091"/>
          <a:ext cx="1687595" cy="0"/>
        </a:xfrm>
        <a:custGeom>
          <a:avLst/>
          <a:gdLst/>
          <a:ahLst/>
          <a:cxnLst/>
          <a:rect l="0" t="0" r="0" b="0"/>
          <a:pathLst>
            <a:path>
              <a:moveTo>
                <a:pt x="0" y="0"/>
              </a:moveTo>
              <a:lnTo>
                <a:pt x="1687595"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F4932F-7FE8-47AF-A85F-60C612A0F4F4}">
      <dsp:nvSpPr>
        <dsp:cNvPr id="0" name=""/>
        <dsp:cNvSpPr/>
      </dsp:nvSpPr>
      <dsp:spPr>
        <a:xfrm>
          <a:off x="5399388" y="3406739"/>
          <a:ext cx="523843" cy="0"/>
        </a:xfrm>
        <a:prstGeom prst="line">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4AAC0A-948B-4049-8B71-374B32C391A9}">
      <dsp:nvSpPr>
        <dsp:cNvPr id="0" name=""/>
        <dsp:cNvSpPr/>
      </dsp:nvSpPr>
      <dsp:spPr>
        <a:xfrm>
          <a:off x="5923232" y="2920111"/>
          <a:ext cx="3714530" cy="97325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pt-BR" sz="2000" kern="1200" dirty="0" smtClean="0"/>
            <a:t>Acompanhamento/reabilitação;</a:t>
          </a:r>
          <a:endParaRPr lang="pt-BR" sz="2000" kern="1200" dirty="0"/>
        </a:p>
      </dsp:txBody>
      <dsp:txXfrm>
        <a:off x="5923232" y="2920111"/>
        <a:ext cx="3714530" cy="97325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4EE689-AF76-47EB-92B6-DC33EBA070F6}">
      <dsp:nvSpPr>
        <dsp:cNvPr id="0" name=""/>
        <dsp:cNvSpPr/>
      </dsp:nvSpPr>
      <dsp:spPr>
        <a:xfrm>
          <a:off x="182968" y="0"/>
          <a:ext cx="3893713" cy="389371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889250" rtl="0">
            <a:lnSpc>
              <a:spcPct val="90000"/>
            </a:lnSpc>
            <a:spcBef>
              <a:spcPct val="0"/>
            </a:spcBef>
            <a:spcAft>
              <a:spcPct val="35000"/>
            </a:spcAft>
          </a:pPr>
          <a:r>
            <a:rPr lang="pt-BR" sz="6500" kern="1200" dirty="0" smtClean="0"/>
            <a:t>RAS</a:t>
          </a:r>
          <a:endParaRPr lang="pt-BR" sz="6500" kern="1200" dirty="0"/>
        </a:p>
      </dsp:txBody>
      <dsp:txXfrm>
        <a:off x="753189" y="570221"/>
        <a:ext cx="2753271" cy="2753271"/>
      </dsp:txXfrm>
    </dsp:sp>
    <dsp:sp modelId="{198135F8-8B12-45CE-965E-951AE31E3C16}">
      <dsp:nvSpPr>
        <dsp:cNvPr id="0" name=""/>
        <dsp:cNvSpPr/>
      </dsp:nvSpPr>
      <dsp:spPr>
        <a:xfrm rot="20512847">
          <a:off x="4165326" y="1761348"/>
          <a:ext cx="956547" cy="0"/>
        </a:xfrm>
        <a:custGeom>
          <a:avLst/>
          <a:gdLst/>
          <a:ahLst/>
          <a:cxnLst/>
          <a:rect l="0" t="0" r="0" b="0"/>
          <a:pathLst>
            <a:path>
              <a:moveTo>
                <a:pt x="0" y="0"/>
              </a:moveTo>
              <a:lnTo>
                <a:pt x="956547"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8417D0-F7D6-4405-B022-24396589128A}">
      <dsp:nvSpPr>
        <dsp:cNvPr id="0" name=""/>
        <dsp:cNvSpPr/>
      </dsp:nvSpPr>
      <dsp:spPr>
        <a:xfrm>
          <a:off x="5098157" y="1612607"/>
          <a:ext cx="559137" cy="0"/>
        </a:xfrm>
        <a:prstGeom prst="line">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9A238A-4F27-4C08-BA50-2E71D0C37CCC}">
      <dsp:nvSpPr>
        <dsp:cNvPr id="0" name=""/>
        <dsp:cNvSpPr/>
      </dsp:nvSpPr>
      <dsp:spPr>
        <a:xfrm>
          <a:off x="5657294" y="0"/>
          <a:ext cx="3964793" cy="322521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t" anchorCtr="0">
          <a:noAutofit/>
        </a:bodyPr>
        <a:lstStyle/>
        <a:p>
          <a:pPr lvl="0" algn="just" defTabSz="1244600" rtl="0">
            <a:lnSpc>
              <a:spcPct val="90000"/>
            </a:lnSpc>
            <a:spcBef>
              <a:spcPct val="0"/>
            </a:spcBef>
            <a:spcAft>
              <a:spcPct val="35000"/>
            </a:spcAft>
          </a:pPr>
          <a:r>
            <a:rPr lang="pt-BR" sz="2800" kern="1200" dirty="0" err="1" smtClean="0"/>
            <a:t>Matriciamento</a:t>
          </a:r>
          <a:r>
            <a:rPr lang="pt-BR" sz="2800" kern="1200" dirty="0" smtClean="0"/>
            <a:t>;</a:t>
          </a:r>
          <a:endParaRPr lang="pt-BR" sz="2800" kern="1200" dirty="0"/>
        </a:p>
        <a:p>
          <a:pPr marL="228600" lvl="1" indent="-228600" algn="just" defTabSz="889000" rtl="0">
            <a:lnSpc>
              <a:spcPct val="90000"/>
            </a:lnSpc>
            <a:spcBef>
              <a:spcPct val="0"/>
            </a:spcBef>
            <a:spcAft>
              <a:spcPct val="15000"/>
            </a:spcAft>
            <a:buChar char="••"/>
          </a:pPr>
          <a:r>
            <a:rPr lang="pt-BR" sz="2000" b="0" i="0" u="none" kern="1200" dirty="0" smtClean="0"/>
            <a:t>O apoio matricial se configura como uma retaguarda especializada que oferece suporte técnico- pedagógico às equipes de referências, as quais são as equipes responsáveis pela condução de um caso individual, familiar ou comunitário.</a:t>
          </a:r>
          <a:endParaRPr lang="pt-BR" sz="2000" kern="1200" dirty="0"/>
        </a:p>
      </dsp:txBody>
      <dsp:txXfrm>
        <a:off x="5657294" y="0"/>
        <a:ext cx="3964793" cy="322521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9FCF9-BF7A-43DA-8BCB-EE9473CD4C1E}">
      <dsp:nvSpPr>
        <dsp:cNvPr id="0" name=""/>
        <dsp:cNvSpPr/>
      </dsp:nvSpPr>
      <dsp:spPr>
        <a:xfrm>
          <a:off x="0" y="146349"/>
          <a:ext cx="11137967" cy="8634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pt-BR" sz="3600" kern="1200" dirty="0" smtClean="0"/>
            <a:t>Mapeamento do Território</a:t>
          </a:r>
          <a:endParaRPr lang="pt-BR" sz="3600" kern="1200" dirty="0"/>
        </a:p>
      </dsp:txBody>
      <dsp:txXfrm>
        <a:off x="42151" y="188500"/>
        <a:ext cx="11053665" cy="779158"/>
      </dsp:txXfrm>
    </dsp:sp>
    <dsp:sp modelId="{D42F4845-D408-41E9-9C4A-E4889EBA2652}">
      <dsp:nvSpPr>
        <dsp:cNvPr id="0" name=""/>
        <dsp:cNvSpPr/>
      </dsp:nvSpPr>
      <dsp:spPr>
        <a:xfrm>
          <a:off x="0" y="1009809"/>
          <a:ext cx="11137967" cy="186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3630"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pt-BR" sz="2800" kern="1200" dirty="0" smtClean="0"/>
            <a:t> Identificação da População Trabalhadora;</a:t>
          </a:r>
          <a:endParaRPr lang="pt-BR" sz="2800" kern="1200" dirty="0"/>
        </a:p>
        <a:p>
          <a:pPr marL="285750" lvl="1" indent="-285750" algn="l" defTabSz="1244600">
            <a:lnSpc>
              <a:spcPct val="90000"/>
            </a:lnSpc>
            <a:spcBef>
              <a:spcPct val="0"/>
            </a:spcBef>
            <a:spcAft>
              <a:spcPct val="20000"/>
            </a:spcAft>
            <a:buChar char="••"/>
          </a:pPr>
          <a:r>
            <a:rPr lang="pt-BR" sz="2800" kern="1200" dirty="0" smtClean="0"/>
            <a:t>Reconhecimento e Registro das atividades produtivas na área, no domicílio e no </a:t>
          </a:r>
          <a:r>
            <a:rPr lang="pt-BR" sz="2800" kern="1200" dirty="0" err="1" smtClean="0"/>
            <a:t>peridomicílio</a:t>
          </a:r>
          <a:r>
            <a:rPr lang="pt-BR" sz="2800" kern="1200" dirty="0" smtClean="0"/>
            <a:t>;</a:t>
          </a:r>
          <a:endParaRPr lang="pt-BR" sz="2800" kern="1200" dirty="0"/>
        </a:p>
        <a:p>
          <a:pPr marL="285750" lvl="1" indent="-285750" algn="l" defTabSz="1244600">
            <a:lnSpc>
              <a:spcPct val="90000"/>
            </a:lnSpc>
            <a:spcBef>
              <a:spcPct val="0"/>
            </a:spcBef>
            <a:spcAft>
              <a:spcPct val="20000"/>
            </a:spcAft>
            <a:buChar char="••"/>
          </a:pPr>
          <a:r>
            <a:rPr lang="pt-BR" sz="2800" kern="1200" dirty="0" smtClean="0"/>
            <a:t>Condições de Trabalho;</a:t>
          </a:r>
          <a:endParaRPr lang="pt-BR" sz="2800" kern="1200" dirty="0"/>
        </a:p>
      </dsp:txBody>
      <dsp:txXfrm>
        <a:off x="0" y="1009809"/>
        <a:ext cx="11137967" cy="1863000"/>
      </dsp:txXfrm>
    </dsp:sp>
    <dsp:sp modelId="{FE9D34DB-A062-4A53-BB7D-E84441B6697B}">
      <dsp:nvSpPr>
        <dsp:cNvPr id="0" name=""/>
        <dsp:cNvSpPr/>
      </dsp:nvSpPr>
      <dsp:spPr>
        <a:xfrm>
          <a:off x="0" y="2872810"/>
          <a:ext cx="11137967" cy="8634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pt-BR" sz="3600" kern="1200" dirty="0" smtClean="0"/>
            <a:t>Perfil de morbimortalidade</a:t>
          </a:r>
          <a:endParaRPr lang="pt-BR" sz="3600" kern="1200" dirty="0"/>
        </a:p>
      </dsp:txBody>
      <dsp:txXfrm>
        <a:off x="42151" y="2914961"/>
        <a:ext cx="11053665" cy="779158"/>
      </dsp:txXfrm>
    </dsp:sp>
    <dsp:sp modelId="{A4CA3D72-BDB9-471C-B32D-2CB2C08BB8CC}">
      <dsp:nvSpPr>
        <dsp:cNvPr id="0" name=""/>
        <dsp:cNvSpPr/>
      </dsp:nvSpPr>
      <dsp:spPr>
        <a:xfrm>
          <a:off x="0" y="3736270"/>
          <a:ext cx="11137967" cy="875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3630"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pt-BR" sz="2800" kern="1200" dirty="0" smtClean="0"/>
            <a:t>Potenciais riscos e impactos à saúde dos trabalhadores, às comunidades e ao meio ambiente advindos das atividades produtivas;</a:t>
          </a:r>
          <a:endParaRPr lang="pt-BR" sz="2800" kern="1200" dirty="0"/>
        </a:p>
      </dsp:txBody>
      <dsp:txXfrm>
        <a:off x="0" y="3736270"/>
        <a:ext cx="11137967" cy="87561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68C62D-35DB-4A01-B3F2-D4444515DE32}">
      <dsp:nvSpPr>
        <dsp:cNvPr id="0" name=""/>
        <dsp:cNvSpPr/>
      </dsp:nvSpPr>
      <dsp:spPr>
        <a:xfrm>
          <a:off x="0" y="64135"/>
          <a:ext cx="11137967" cy="8634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pt-BR" sz="3600" kern="1200" dirty="0" smtClean="0"/>
            <a:t>Estabelecimento de Nexo</a:t>
          </a:r>
          <a:endParaRPr lang="pt-BR" sz="3600" kern="1200" dirty="0"/>
        </a:p>
      </dsp:txBody>
      <dsp:txXfrm>
        <a:off x="42151" y="106286"/>
        <a:ext cx="11053665" cy="779158"/>
      </dsp:txXfrm>
    </dsp:sp>
    <dsp:sp modelId="{E7DF4545-D715-444E-B91A-4A5A7A5C47D0}">
      <dsp:nvSpPr>
        <dsp:cNvPr id="0" name=""/>
        <dsp:cNvSpPr/>
      </dsp:nvSpPr>
      <dsp:spPr>
        <a:xfrm>
          <a:off x="0" y="927595"/>
          <a:ext cx="11137967" cy="968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3630"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pt-BR" sz="2800" kern="1200" dirty="0" smtClean="0"/>
            <a:t>Orientação para avaliação ou avaliação do caso;</a:t>
          </a:r>
          <a:endParaRPr lang="pt-BR" sz="2800" kern="1200" dirty="0"/>
        </a:p>
        <a:p>
          <a:pPr marL="285750" lvl="1" indent="-285750" algn="l" defTabSz="1244600">
            <a:lnSpc>
              <a:spcPct val="90000"/>
            </a:lnSpc>
            <a:spcBef>
              <a:spcPct val="0"/>
            </a:spcBef>
            <a:spcAft>
              <a:spcPct val="20000"/>
            </a:spcAft>
            <a:buChar char="••"/>
          </a:pPr>
          <a:r>
            <a:rPr lang="pt-BR" sz="2800" kern="1200" dirty="0" smtClean="0"/>
            <a:t>Adoção de protocolos em saúde do trabalhador;</a:t>
          </a:r>
          <a:endParaRPr lang="pt-BR" sz="2800" kern="1200" dirty="0"/>
        </a:p>
      </dsp:txBody>
      <dsp:txXfrm>
        <a:off x="0" y="927595"/>
        <a:ext cx="11137967" cy="968760"/>
      </dsp:txXfrm>
    </dsp:sp>
    <dsp:sp modelId="{51E11660-1E9E-4B73-888B-4F2028C17102}">
      <dsp:nvSpPr>
        <dsp:cNvPr id="0" name=""/>
        <dsp:cNvSpPr/>
      </dsp:nvSpPr>
      <dsp:spPr>
        <a:xfrm>
          <a:off x="0" y="1896355"/>
          <a:ext cx="11137967" cy="8634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pt-BR" sz="3600" kern="1200" dirty="0" smtClean="0"/>
            <a:t>Notificação do Caso</a:t>
          </a:r>
          <a:endParaRPr lang="pt-BR" sz="3600" kern="1200" dirty="0"/>
        </a:p>
      </dsp:txBody>
      <dsp:txXfrm>
        <a:off x="42151" y="1938506"/>
        <a:ext cx="11053665" cy="779158"/>
      </dsp:txXfrm>
    </dsp:sp>
    <dsp:sp modelId="{8398DC29-A399-4DE8-8A8A-DF1D4EE78F66}">
      <dsp:nvSpPr>
        <dsp:cNvPr id="0" name=""/>
        <dsp:cNvSpPr/>
      </dsp:nvSpPr>
      <dsp:spPr>
        <a:xfrm>
          <a:off x="0" y="2863495"/>
          <a:ext cx="11137967" cy="8634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pt-BR" sz="3600" kern="1200" dirty="0" smtClean="0"/>
            <a:t>Vigilância dos Ambientes e Processos de Trabalho</a:t>
          </a:r>
          <a:endParaRPr lang="pt-BR" sz="3600" kern="1200" dirty="0"/>
        </a:p>
      </dsp:txBody>
      <dsp:txXfrm>
        <a:off x="42151" y="2905646"/>
        <a:ext cx="11053665" cy="779158"/>
      </dsp:txXfrm>
    </dsp:sp>
    <dsp:sp modelId="{B1FF4917-7C4D-4A1A-B70B-CA5C52DDA6B3}">
      <dsp:nvSpPr>
        <dsp:cNvPr id="0" name=""/>
        <dsp:cNvSpPr/>
      </dsp:nvSpPr>
      <dsp:spPr>
        <a:xfrm>
          <a:off x="0" y="3830635"/>
          <a:ext cx="11137967" cy="8634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pt-BR" sz="3600" kern="1200" dirty="0" smtClean="0"/>
            <a:t>Projetos de Ação em promoção e prevenção</a:t>
          </a:r>
          <a:endParaRPr lang="pt-BR" sz="3600" kern="1200" dirty="0"/>
        </a:p>
      </dsp:txBody>
      <dsp:txXfrm>
        <a:off x="42151" y="3872786"/>
        <a:ext cx="11053665" cy="77915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20F651-DF94-40B5-B743-16E3C3CE6EDE}">
      <dsp:nvSpPr>
        <dsp:cNvPr id="0" name=""/>
        <dsp:cNvSpPr/>
      </dsp:nvSpPr>
      <dsp:spPr>
        <a:xfrm>
          <a:off x="0" y="491"/>
          <a:ext cx="100583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BC9979-6574-4393-A139-1E7A23E7D6D5}">
      <dsp:nvSpPr>
        <dsp:cNvPr id="0" name=""/>
        <dsp:cNvSpPr/>
      </dsp:nvSpPr>
      <dsp:spPr>
        <a:xfrm>
          <a:off x="0" y="491"/>
          <a:ext cx="10058399" cy="574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rtl="0">
            <a:lnSpc>
              <a:spcPct val="90000"/>
            </a:lnSpc>
            <a:spcBef>
              <a:spcPct val="0"/>
            </a:spcBef>
            <a:spcAft>
              <a:spcPct val="35000"/>
            </a:spcAft>
          </a:pPr>
          <a:r>
            <a:rPr lang="pt-BR" sz="2400" kern="1200" smtClean="0"/>
            <a:t>Coordenadorias Regionais de Saúde</a:t>
          </a:r>
          <a:endParaRPr lang="pt-BR" sz="2400" kern="1200"/>
        </a:p>
      </dsp:txBody>
      <dsp:txXfrm>
        <a:off x="0" y="491"/>
        <a:ext cx="10058399" cy="574534"/>
      </dsp:txXfrm>
    </dsp:sp>
    <dsp:sp modelId="{C7118633-8EB3-4C23-9DFD-DC9345DFAC58}">
      <dsp:nvSpPr>
        <dsp:cNvPr id="0" name=""/>
        <dsp:cNvSpPr/>
      </dsp:nvSpPr>
      <dsp:spPr>
        <a:xfrm>
          <a:off x="0" y="575025"/>
          <a:ext cx="100583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0D3DFE-8AA7-40F7-9A33-2DB13E0BB338}">
      <dsp:nvSpPr>
        <dsp:cNvPr id="0" name=""/>
        <dsp:cNvSpPr/>
      </dsp:nvSpPr>
      <dsp:spPr>
        <a:xfrm>
          <a:off x="0" y="575025"/>
          <a:ext cx="10058399" cy="574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rtl="0">
            <a:lnSpc>
              <a:spcPct val="90000"/>
            </a:lnSpc>
            <a:spcBef>
              <a:spcPct val="0"/>
            </a:spcBef>
            <a:spcAft>
              <a:spcPct val="35000"/>
            </a:spcAft>
          </a:pPr>
          <a:r>
            <a:rPr lang="pt-BR" sz="2400" kern="1200" dirty="0" smtClean="0"/>
            <a:t>UFSM – Universidade Federal de Santa Maria – Campus Palmeira das Missões</a:t>
          </a:r>
          <a:endParaRPr lang="pt-BR" sz="2400" kern="1200" dirty="0"/>
        </a:p>
      </dsp:txBody>
      <dsp:txXfrm>
        <a:off x="0" y="575025"/>
        <a:ext cx="10058399" cy="574534"/>
      </dsp:txXfrm>
    </dsp:sp>
    <dsp:sp modelId="{787154AC-41F3-46F5-9A67-613EE920CAE1}">
      <dsp:nvSpPr>
        <dsp:cNvPr id="0" name=""/>
        <dsp:cNvSpPr/>
      </dsp:nvSpPr>
      <dsp:spPr>
        <a:xfrm>
          <a:off x="0" y="1149560"/>
          <a:ext cx="100583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EFD60E-56CC-4FF1-8521-A6289B8B0481}">
      <dsp:nvSpPr>
        <dsp:cNvPr id="0" name=""/>
        <dsp:cNvSpPr/>
      </dsp:nvSpPr>
      <dsp:spPr>
        <a:xfrm>
          <a:off x="0" y="1149560"/>
          <a:ext cx="10058399" cy="574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rtl="0">
            <a:lnSpc>
              <a:spcPct val="90000"/>
            </a:lnSpc>
            <a:spcBef>
              <a:spcPct val="0"/>
            </a:spcBef>
            <a:spcAft>
              <a:spcPct val="35000"/>
            </a:spcAft>
          </a:pPr>
          <a:r>
            <a:rPr lang="pt-BR" sz="2400" kern="1200" dirty="0" smtClean="0"/>
            <a:t>URI – Campus Frederico Westphalen</a:t>
          </a:r>
          <a:endParaRPr lang="pt-BR" sz="2400" kern="1200" dirty="0"/>
        </a:p>
      </dsp:txBody>
      <dsp:txXfrm>
        <a:off x="0" y="1149560"/>
        <a:ext cx="10058399" cy="574534"/>
      </dsp:txXfrm>
    </dsp:sp>
    <dsp:sp modelId="{4FAEC8DF-D3E5-4F36-AA0E-2894CB50E938}">
      <dsp:nvSpPr>
        <dsp:cNvPr id="0" name=""/>
        <dsp:cNvSpPr/>
      </dsp:nvSpPr>
      <dsp:spPr>
        <a:xfrm>
          <a:off x="0" y="1724095"/>
          <a:ext cx="100583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6470E1-B0F5-485C-9A1D-AFA36A9FB62E}">
      <dsp:nvSpPr>
        <dsp:cNvPr id="0" name=""/>
        <dsp:cNvSpPr/>
      </dsp:nvSpPr>
      <dsp:spPr>
        <a:xfrm>
          <a:off x="0" y="1724095"/>
          <a:ext cx="10058399" cy="574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rtl="0">
            <a:lnSpc>
              <a:spcPct val="90000"/>
            </a:lnSpc>
            <a:spcBef>
              <a:spcPct val="0"/>
            </a:spcBef>
            <a:spcAft>
              <a:spcPct val="35000"/>
            </a:spcAft>
          </a:pPr>
          <a:r>
            <a:rPr lang="pt-BR" sz="2400" kern="1200" smtClean="0"/>
            <a:t>EMATER</a:t>
          </a:r>
          <a:endParaRPr lang="pt-BR" sz="2400" kern="1200"/>
        </a:p>
      </dsp:txBody>
      <dsp:txXfrm>
        <a:off x="0" y="1724095"/>
        <a:ext cx="10058399" cy="574534"/>
      </dsp:txXfrm>
    </dsp:sp>
    <dsp:sp modelId="{BC65E89B-F3EF-4947-9B57-A403628DD4DC}">
      <dsp:nvSpPr>
        <dsp:cNvPr id="0" name=""/>
        <dsp:cNvSpPr/>
      </dsp:nvSpPr>
      <dsp:spPr>
        <a:xfrm>
          <a:off x="0" y="2298629"/>
          <a:ext cx="100583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803092-D633-4FCF-AAB3-0479B2AC865A}">
      <dsp:nvSpPr>
        <dsp:cNvPr id="0" name=""/>
        <dsp:cNvSpPr/>
      </dsp:nvSpPr>
      <dsp:spPr>
        <a:xfrm>
          <a:off x="0" y="2298629"/>
          <a:ext cx="10058399" cy="574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rtl="0">
            <a:lnSpc>
              <a:spcPct val="90000"/>
            </a:lnSpc>
            <a:spcBef>
              <a:spcPct val="0"/>
            </a:spcBef>
            <a:spcAft>
              <a:spcPct val="35000"/>
            </a:spcAft>
          </a:pPr>
          <a:r>
            <a:rPr lang="pt-BR" sz="2400" kern="1200" smtClean="0"/>
            <a:t>SINDICATOS</a:t>
          </a:r>
          <a:endParaRPr lang="pt-BR" sz="2400" kern="1200"/>
        </a:p>
      </dsp:txBody>
      <dsp:txXfrm>
        <a:off x="0" y="2298629"/>
        <a:ext cx="10058399" cy="574534"/>
      </dsp:txXfrm>
    </dsp:sp>
    <dsp:sp modelId="{E2E3DE71-115A-4765-B797-49D557F44EEB}">
      <dsp:nvSpPr>
        <dsp:cNvPr id="0" name=""/>
        <dsp:cNvSpPr/>
      </dsp:nvSpPr>
      <dsp:spPr>
        <a:xfrm>
          <a:off x="0" y="2873164"/>
          <a:ext cx="100583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9B3562-925B-440B-8E30-534C06967473}">
      <dsp:nvSpPr>
        <dsp:cNvPr id="0" name=""/>
        <dsp:cNvSpPr/>
      </dsp:nvSpPr>
      <dsp:spPr>
        <a:xfrm>
          <a:off x="0" y="2873164"/>
          <a:ext cx="10058399" cy="574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rtl="0">
            <a:lnSpc>
              <a:spcPct val="90000"/>
            </a:lnSpc>
            <a:spcBef>
              <a:spcPct val="0"/>
            </a:spcBef>
            <a:spcAft>
              <a:spcPct val="35000"/>
            </a:spcAft>
          </a:pPr>
          <a:r>
            <a:rPr lang="pt-BR" sz="2400" kern="1200" dirty="0" smtClean="0"/>
            <a:t>MPT – Ministério Público do Trabalho</a:t>
          </a:r>
          <a:endParaRPr lang="pt-BR" sz="2400" kern="1200" dirty="0"/>
        </a:p>
      </dsp:txBody>
      <dsp:txXfrm>
        <a:off x="0" y="2873164"/>
        <a:ext cx="10058399" cy="574534"/>
      </dsp:txXfrm>
    </dsp:sp>
    <dsp:sp modelId="{879ACE76-61A8-4BB6-AB5C-09BA6B29AD21}">
      <dsp:nvSpPr>
        <dsp:cNvPr id="0" name=""/>
        <dsp:cNvSpPr/>
      </dsp:nvSpPr>
      <dsp:spPr>
        <a:xfrm>
          <a:off x="0" y="3447699"/>
          <a:ext cx="100583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1B8F02-0765-45D2-AFD0-684611CECC9C}">
      <dsp:nvSpPr>
        <dsp:cNvPr id="0" name=""/>
        <dsp:cNvSpPr/>
      </dsp:nvSpPr>
      <dsp:spPr>
        <a:xfrm>
          <a:off x="0" y="3447699"/>
          <a:ext cx="10058399" cy="574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rtl="0">
            <a:lnSpc>
              <a:spcPct val="90000"/>
            </a:lnSpc>
            <a:spcBef>
              <a:spcPct val="0"/>
            </a:spcBef>
            <a:spcAft>
              <a:spcPct val="35000"/>
            </a:spcAft>
          </a:pPr>
          <a:r>
            <a:rPr lang="pt-BR" sz="2400" kern="1200" dirty="0" smtClean="0"/>
            <a:t>Polícia Rodoviária Federal</a:t>
          </a:r>
          <a:endParaRPr lang="pt-BR" sz="2400" kern="1200" dirty="0"/>
        </a:p>
      </dsp:txBody>
      <dsp:txXfrm>
        <a:off x="0" y="3447699"/>
        <a:ext cx="10058399" cy="5745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22.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4"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7280" y="758952"/>
            <a:ext cx="10058400" cy="3566160"/>
          </a:xfrm>
        </p:spPr>
        <p:txBody>
          <a:bodyPr/>
          <a:lstStyle>
            <a:lvl1pPr algn="l">
              <a:lnSpc>
                <a:spcPct val="85000"/>
              </a:lnSpc>
              <a:defRPr sz="8000" spc="-50" baseline="0">
                <a:solidFill>
                  <a:schemeClr val="tx1">
                    <a:lumMod val="85000"/>
                    <a:lumOff val="15000"/>
                  </a:schemeClr>
                </a:solidFill>
              </a:defRPr>
            </a:lvl1pPr>
          </a:lstStyle>
          <a:p>
            <a:r>
              <a:rPr lang="pt-BR" smtClean="0"/>
              <a:t>Clique para editar o título mestre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t-BR" smtClean="0"/>
              <a:t>Clique para editar o estilo do subtítulo mestre</a:t>
            </a:r>
            <a:endParaRPr lang="en-US" dirty="0"/>
          </a:p>
        </p:txBody>
      </p:sp>
      <p:sp>
        <p:nvSpPr>
          <p:cNvPr id="7" name="Date Placeholder 3"/>
          <p:cNvSpPr>
            <a:spLocks noGrp="1"/>
          </p:cNvSpPr>
          <p:nvPr>
            <p:ph type="dt" sz="half" idx="10"/>
          </p:nvPr>
        </p:nvSpPr>
        <p:spPr/>
        <p:txBody>
          <a:bodyPr/>
          <a:lstStyle>
            <a:lvl1pPr>
              <a:defRPr/>
            </a:lvl1pPr>
          </a:lstStyle>
          <a:p>
            <a:pPr>
              <a:defRPr/>
            </a:pPr>
            <a:fld id="{04F0B83C-ADC6-44CF-80F8-E01A41E0519F}" type="datetimeFigureOut">
              <a:rPr lang="en-US"/>
              <a:pPr>
                <a:defRPr/>
              </a:pPr>
              <a:t>10/15/2019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E9EC4C7-C14A-4F4F-8F2E-6D30C616877E}" type="slidenum">
              <a:rPr lang="en-US"/>
              <a:pPr>
                <a:defRPr/>
              </a:pPr>
              <a:t>‹nº›</a:t>
            </a:fld>
            <a:endParaRPr lang="en-US"/>
          </a:p>
        </p:txBody>
      </p:sp>
    </p:spTree>
    <p:extLst>
      <p:ext uri="{BB962C8B-B14F-4D97-AF65-F5344CB8AC3E}">
        <p14:creationId xmlns:p14="http://schemas.microsoft.com/office/powerpoint/2010/main" val="4291508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lvl1pPr>
              <a:defRPr/>
            </a:lvl1pPr>
          </a:lstStyle>
          <a:p>
            <a:pPr>
              <a:defRPr/>
            </a:pPr>
            <a:fld id="{4AB0687E-1714-4855-9DAF-2D9E6E08B516}" type="datetimeFigureOut">
              <a:rPr lang="en-US"/>
              <a:pPr>
                <a:defRPr/>
              </a:pPr>
              <a:t>10/15/2019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657AED-E4FB-4355-A5A4-A188E7444238}" type="slidenum">
              <a:rPr lang="en-US"/>
              <a:pPr>
                <a:defRPr/>
              </a:pPr>
              <a:t>‹nº›</a:t>
            </a:fld>
            <a:endParaRPr lang="en-US"/>
          </a:p>
        </p:txBody>
      </p:sp>
    </p:spTree>
    <p:extLst>
      <p:ext uri="{BB962C8B-B14F-4D97-AF65-F5344CB8AC3E}">
        <p14:creationId xmlns:p14="http://schemas.microsoft.com/office/powerpoint/2010/main" val="74736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spTree>
      <p:nvGrpSpPr>
        <p:cNvPr id="1" name=""/>
        <p:cNvGrpSpPr/>
        <p:nvPr/>
      </p:nvGrpSpPr>
      <p:grpSpPr>
        <a:xfrm>
          <a:off x="0" y="0"/>
          <a:ext cx="0" cy="0"/>
          <a:chOff x="0" y="0"/>
          <a:chExt cx="0" cy="0"/>
        </a:xfrm>
      </p:grpSpPr>
      <p:sp>
        <p:nvSpPr>
          <p:cNvPr id="4"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6" name="Date Placeholder 3"/>
          <p:cNvSpPr>
            <a:spLocks noGrp="1"/>
          </p:cNvSpPr>
          <p:nvPr>
            <p:ph type="dt" sz="half" idx="10"/>
          </p:nvPr>
        </p:nvSpPr>
        <p:spPr/>
        <p:txBody>
          <a:bodyPr/>
          <a:lstStyle>
            <a:lvl1pPr>
              <a:defRPr/>
            </a:lvl1pPr>
          </a:lstStyle>
          <a:p>
            <a:pPr>
              <a:defRPr/>
            </a:pPr>
            <a:fld id="{D4E35DA3-ED02-4B73-ACAE-7F104E6992F2}" type="datetimeFigureOut">
              <a:rPr lang="en-US"/>
              <a:pPr>
                <a:defRPr/>
              </a:pPr>
              <a:t>10/15/2019</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02360616-BD98-4732-8419-5FCD839DA9F5}" type="slidenum">
              <a:rPr lang="en-US"/>
              <a:pPr>
                <a:defRPr/>
              </a:pPr>
              <a:t>‹nº›</a:t>
            </a:fld>
            <a:endParaRPr lang="en-US"/>
          </a:p>
        </p:txBody>
      </p:sp>
    </p:spTree>
    <p:extLst>
      <p:ext uri="{BB962C8B-B14F-4D97-AF65-F5344CB8AC3E}">
        <p14:creationId xmlns:p14="http://schemas.microsoft.com/office/powerpoint/2010/main" val="230164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lvl1pPr>
              <a:defRPr/>
            </a:lvl1pPr>
          </a:lstStyle>
          <a:p>
            <a:pPr>
              <a:defRPr/>
            </a:pPr>
            <a:fld id="{3F2DEAA2-7DE0-4227-9940-D3CE86E4DFD1}" type="datetimeFigureOut">
              <a:rPr lang="en-US"/>
              <a:pPr>
                <a:defRPr/>
              </a:pPr>
              <a:t>10/15/2019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4CAA048-8065-46A3-B73B-C3BF56AF3499}" type="slidenum">
              <a:rPr lang="en-US"/>
              <a:pPr>
                <a:defRPr/>
              </a:pPr>
              <a:t>‹nº›</a:t>
            </a:fld>
            <a:endParaRPr lang="en-US"/>
          </a:p>
        </p:txBody>
      </p:sp>
    </p:spTree>
    <p:extLst>
      <p:ext uri="{BB962C8B-B14F-4D97-AF65-F5344CB8AC3E}">
        <p14:creationId xmlns:p14="http://schemas.microsoft.com/office/powerpoint/2010/main" val="1272286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Pr>
        <a:solidFill>
          <a:schemeClr val="bg1"/>
        </a:solidFill>
        <a:effectLst/>
      </p:bgPr>
    </p:bg>
    <p:spTree>
      <p:nvGrpSpPr>
        <p:cNvPr id="1" name=""/>
        <p:cNvGrpSpPr/>
        <p:nvPr/>
      </p:nvGrpSpPr>
      <p:grpSpPr>
        <a:xfrm>
          <a:off x="0" y="0"/>
          <a:ext cx="0" cy="0"/>
          <a:chOff x="0" y="0"/>
          <a:chExt cx="0" cy="0"/>
        </a:xfrm>
      </p:grpSpPr>
      <p:sp>
        <p:nvSpPr>
          <p:cNvPr id="4"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280" y="758952"/>
            <a:ext cx="10058400" cy="3566160"/>
          </a:xfrm>
        </p:spPr>
        <p:txBody>
          <a:bodyPr anchorCtr="0"/>
          <a:lstStyle>
            <a:lvl1pPr>
              <a:lnSpc>
                <a:spcPct val="85000"/>
              </a:lnSpc>
              <a:defRPr sz="8000" b="0">
                <a:solidFill>
                  <a:schemeClr val="tx1">
                    <a:lumMod val="85000"/>
                    <a:lumOff val="15000"/>
                  </a:schemeClr>
                </a:solidFill>
              </a:defRPr>
            </a:lvl1pPr>
          </a:lstStyle>
          <a:p>
            <a:r>
              <a:rPr lang="pt-BR" smtClean="0"/>
              <a:t>Clique para editar o título mestre</a:t>
            </a:r>
            <a:endParaRPr lang="en-US" dirty="0"/>
          </a:p>
        </p:txBody>
      </p:sp>
      <p:sp>
        <p:nvSpPr>
          <p:cNvPr id="3" name="Text Placeholder 2"/>
          <p:cNvSpPr>
            <a:spLocks noGrp="1"/>
          </p:cNvSpPr>
          <p:nvPr>
            <p:ph type="body" idx="1"/>
          </p:nvPr>
        </p:nvSpPr>
        <p:spPr>
          <a:xfrm>
            <a:off x="1097280" y="4453128"/>
            <a:ext cx="100584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7" name="Date Placeholder 3"/>
          <p:cNvSpPr>
            <a:spLocks noGrp="1"/>
          </p:cNvSpPr>
          <p:nvPr>
            <p:ph type="dt" sz="half" idx="10"/>
          </p:nvPr>
        </p:nvSpPr>
        <p:spPr/>
        <p:txBody>
          <a:bodyPr/>
          <a:lstStyle>
            <a:lvl1pPr>
              <a:defRPr/>
            </a:lvl1pPr>
          </a:lstStyle>
          <a:p>
            <a:pPr>
              <a:defRPr/>
            </a:pPr>
            <a:fld id="{232A0E56-ABB3-4F54-A707-C98FAC4322D0}" type="datetimeFigureOut">
              <a:rPr lang="en-US"/>
              <a:pPr>
                <a:defRPr/>
              </a:pPr>
              <a:t>10/15/2019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17AB413-B0A1-4F8A-B4A6-848EC487782E}" type="slidenum">
              <a:rPr lang="en-US"/>
              <a:pPr>
                <a:defRPr/>
              </a:pPr>
              <a:t>‹nº›</a:t>
            </a:fld>
            <a:endParaRPr lang="en-US"/>
          </a:p>
        </p:txBody>
      </p:sp>
    </p:spTree>
    <p:extLst>
      <p:ext uri="{BB962C8B-B14F-4D97-AF65-F5344CB8AC3E}">
        <p14:creationId xmlns:p14="http://schemas.microsoft.com/office/powerpoint/2010/main" val="2293623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3"/>
          <p:cNvSpPr>
            <a:spLocks noGrp="1"/>
          </p:cNvSpPr>
          <p:nvPr>
            <p:ph type="dt" sz="half" idx="10"/>
          </p:nvPr>
        </p:nvSpPr>
        <p:spPr/>
        <p:txBody>
          <a:bodyPr/>
          <a:lstStyle>
            <a:lvl1pPr>
              <a:defRPr/>
            </a:lvl1pPr>
          </a:lstStyle>
          <a:p>
            <a:pPr>
              <a:defRPr/>
            </a:pPr>
            <a:fld id="{2F9597D0-FBA9-4099-B51F-0DA1CC53ED2B}" type="datetimeFigureOut">
              <a:rPr lang="en-US"/>
              <a:pPr>
                <a:defRPr/>
              </a:pPr>
              <a:t>10/15/2019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D2ECF8B-1EF4-4493-A8CC-510DC7025168}" type="slidenum">
              <a:rPr lang="en-US"/>
              <a:pPr>
                <a:defRPr/>
              </a:pPr>
              <a:t>‹nº›</a:t>
            </a:fld>
            <a:endParaRPr lang="en-US"/>
          </a:p>
        </p:txBody>
      </p:sp>
    </p:spTree>
    <p:extLst>
      <p:ext uri="{BB962C8B-B14F-4D97-AF65-F5344CB8AC3E}">
        <p14:creationId xmlns:p14="http://schemas.microsoft.com/office/powerpoint/2010/main" val="1289694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pt-BR" smtClean="0"/>
              <a:t>Clique para editar o título mestre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1097280" y="2582334"/>
            <a:ext cx="4937760" cy="3378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Content Placeholder 5"/>
          <p:cNvSpPr>
            <a:spLocks noGrp="1"/>
          </p:cNvSpPr>
          <p:nvPr>
            <p:ph sz="quarter" idx="4"/>
          </p:nvPr>
        </p:nvSpPr>
        <p:spPr>
          <a:xfrm>
            <a:off x="6217920" y="2582334"/>
            <a:ext cx="4937760" cy="3378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3"/>
          <p:cNvSpPr>
            <a:spLocks noGrp="1"/>
          </p:cNvSpPr>
          <p:nvPr>
            <p:ph type="dt" sz="half" idx="10"/>
          </p:nvPr>
        </p:nvSpPr>
        <p:spPr/>
        <p:txBody>
          <a:bodyPr/>
          <a:lstStyle>
            <a:lvl1pPr>
              <a:defRPr/>
            </a:lvl1pPr>
          </a:lstStyle>
          <a:p>
            <a:pPr>
              <a:defRPr/>
            </a:pPr>
            <a:fld id="{ABEB90DB-D4E0-4D81-9EF8-C1DCC5329867}" type="datetimeFigureOut">
              <a:rPr lang="en-US"/>
              <a:pPr>
                <a:defRPr/>
              </a:pPr>
              <a:t>10/15/2019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ED2FA5D-B49D-45F9-8136-A417060FC894}" type="slidenum">
              <a:rPr lang="en-US"/>
              <a:pPr>
                <a:defRPr/>
              </a:pPr>
              <a:t>‹nº›</a:t>
            </a:fld>
            <a:endParaRPr lang="en-US"/>
          </a:p>
        </p:txBody>
      </p:sp>
    </p:spTree>
    <p:extLst>
      <p:ext uri="{BB962C8B-B14F-4D97-AF65-F5344CB8AC3E}">
        <p14:creationId xmlns:p14="http://schemas.microsoft.com/office/powerpoint/2010/main" val="2008076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Date Placeholder 3"/>
          <p:cNvSpPr>
            <a:spLocks noGrp="1"/>
          </p:cNvSpPr>
          <p:nvPr>
            <p:ph type="dt" sz="half" idx="10"/>
          </p:nvPr>
        </p:nvSpPr>
        <p:spPr/>
        <p:txBody>
          <a:bodyPr/>
          <a:lstStyle>
            <a:lvl1pPr>
              <a:defRPr/>
            </a:lvl1pPr>
          </a:lstStyle>
          <a:p>
            <a:pPr>
              <a:defRPr/>
            </a:pPr>
            <a:fld id="{A0E9B456-8D8D-4AE7-808F-B18DDFBD6C2B}" type="datetimeFigureOut">
              <a:rPr lang="en-US"/>
              <a:pPr>
                <a:defRPr/>
              </a:pPr>
              <a:t>10/15/2019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A21E01D-3FD2-4B3E-898C-EAD303B975DE}" type="slidenum">
              <a:rPr lang="en-US"/>
              <a:pPr>
                <a:defRPr/>
              </a:pPr>
              <a:t>‹nº›</a:t>
            </a:fld>
            <a:endParaRPr lang="en-US"/>
          </a:p>
        </p:txBody>
      </p:sp>
    </p:spTree>
    <p:extLst>
      <p:ext uri="{BB962C8B-B14F-4D97-AF65-F5344CB8AC3E}">
        <p14:creationId xmlns:p14="http://schemas.microsoft.com/office/powerpoint/2010/main" val="1072117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fld id="{699E82D3-B192-4D80-87C4-876A14FCDA03}" type="datetimeFigureOut">
              <a:rPr lang="en-US"/>
              <a:pPr>
                <a:defRPr/>
              </a:pPr>
              <a:t>10/15/2019</a:t>
            </a:fld>
            <a:endParaRPr lang="en-US"/>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endParaRPr lang="en-US"/>
          </a:p>
        </p:txBody>
      </p:sp>
      <p:sp>
        <p:nvSpPr>
          <p:cNvPr id="6" name="Slide Number Placeholder 8"/>
          <p:cNvSpPr>
            <a:spLocks noGrp="1"/>
          </p:cNvSpPr>
          <p:nvPr>
            <p:ph type="sldNum" sz="quarter" idx="12"/>
          </p:nvPr>
        </p:nvSpPr>
        <p:spPr/>
        <p:txBody>
          <a:bodyPr/>
          <a:lstStyle>
            <a:lvl1pPr>
              <a:defRPr/>
            </a:lvl1pPr>
          </a:lstStyle>
          <a:p>
            <a:pPr>
              <a:defRPr/>
            </a:pPr>
            <a:fld id="{3E71A175-D042-4B22-AD56-898DFA775309}" type="slidenum">
              <a:rPr lang="en-US"/>
              <a:pPr>
                <a:defRPr/>
              </a:pPr>
              <a:t>‹nº›</a:t>
            </a:fld>
            <a:endParaRPr lang="en-US"/>
          </a:p>
        </p:txBody>
      </p:sp>
    </p:spTree>
    <p:extLst>
      <p:ext uri="{BB962C8B-B14F-4D97-AF65-F5344CB8AC3E}">
        <p14:creationId xmlns:p14="http://schemas.microsoft.com/office/powerpoint/2010/main" val="3415395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5" name="Rectangle 7"/>
          <p:cNvSpPr/>
          <p:nvPr/>
        </p:nvSpPr>
        <p:spPr>
          <a:xfrm>
            <a:off x="0" y="0"/>
            <a:ext cx="4051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4040188" y="0"/>
            <a:ext cx="635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lstStyle>
            <a:lvl1pPr>
              <a:defRPr sz="3600" b="0">
                <a:solidFill>
                  <a:srgbClr val="FFFFFF"/>
                </a:solidFill>
              </a:defRPr>
            </a:lvl1pPr>
          </a:lstStyle>
          <a:p>
            <a:r>
              <a:rPr lang="pt-BR" smtClean="0"/>
              <a:t>Clique para editar o título mestre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7" name="Date Placeholder 4"/>
          <p:cNvSpPr>
            <a:spLocks noGrp="1"/>
          </p:cNvSpPr>
          <p:nvPr>
            <p:ph type="dt" sz="half" idx="10"/>
          </p:nvPr>
        </p:nvSpPr>
        <p:spPr>
          <a:xfrm>
            <a:off x="465138" y="6459538"/>
            <a:ext cx="2619375" cy="365125"/>
          </a:xfrm>
        </p:spPr>
        <p:txBody>
          <a:bodyPr/>
          <a:lstStyle>
            <a:lvl1pPr algn="l">
              <a:defRPr/>
            </a:lvl1pPr>
          </a:lstStyle>
          <a:p>
            <a:pPr>
              <a:defRPr/>
            </a:pPr>
            <a:fld id="{9A93B1B0-D734-4D4C-A156-1E7958BAF49A}" type="datetimeFigureOut">
              <a:rPr lang="en-US"/>
              <a:pPr>
                <a:defRPr/>
              </a:pPr>
              <a:t>10/15/2019</a:t>
            </a:fld>
            <a:endParaRPr lang="en-US"/>
          </a:p>
        </p:txBody>
      </p:sp>
      <p:sp>
        <p:nvSpPr>
          <p:cNvPr id="8" name="Footer Placeholder 5"/>
          <p:cNvSpPr>
            <a:spLocks noGrp="1"/>
          </p:cNvSpPr>
          <p:nvPr>
            <p:ph type="ftr" sz="quarter" idx="11"/>
          </p:nvPr>
        </p:nvSpPr>
        <p:spPr>
          <a:xfrm>
            <a:off x="4800600" y="6459538"/>
            <a:ext cx="4648200" cy="365125"/>
          </a:xfrm>
        </p:spPr>
        <p:txBody>
          <a:bodyPr/>
          <a:lstStyle>
            <a:lvl1pPr algn="l">
              <a:defRPr>
                <a:solidFill>
                  <a:schemeClr val="tx2"/>
                </a:solidFill>
              </a:defRPr>
            </a:lvl1pPr>
          </a:lstStyle>
          <a:p>
            <a:pPr>
              <a:defRPr/>
            </a:pPr>
            <a:endParaRPr lang="en-US"/>
          </a:p>
        </p:txBody>
      </p:sp>
      <p:sp>
        <p:nvSpPr>
          <p:cNvPr id="9" name="Slide Number Placeholder 6"/>
          <p:cNvSpPr>
            <a:spLocks noGrp="1"/>
          </p:cNvSpPr>
          <p:nvPr>
            <p:ph type="sldNum" sz="quarter" idx="12"/>
          </p:nvPr>
        </p:nvSpPr>
        <p:spPr/>
        <p:txBody>
          <a:bodyPr/>
          <a:lstStyle>
            <a:lvl1pPr>
              <a:defRPr>
                <a:solidFill>
                  <a:schemeClr val="tx2"/>
                </a:solidFill>
              </a:defRPr>
            </a:lvl1pPr>
          </a:lstStyle>
          <a:p>
            <a:pPr>
              <a:defRPr/>
            </a:pPr>
            <a:fld id="{045BD027-D349-4BAC-8821-9F75D20D9ECC}" type="slidenum">
              <a:rPr lang="en-US"/>
              <a:pPr>
                <a:defRPr/>
              </a:pPr>
              <a:t>‹nº›</a:t>
            </a:fld>
            <a:endParaRPr lang="en-US"/>
          </a:p>
        </p:txBody>
      </p:sp>
    </p:spTree>
    <p:extLst>
      <p:ext uri="{BB962C8B-B14F-4D97-AF65-F5344CB8AC3E}">
        <p14:creationId xmlns:p14="http://schemas.microsoft.com/office/powerpoint/2010/main" val="2110295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5"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0" y="4914900"/>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oAutofit/>
          </a:bodyPr>
          <a:lstStyle>
            <a:lvl1pPr>
              <a:defRPr sz="3600" b="0">
                <a:solidFill>
                  <a:srgbClr val="FFFFFF"/>
                </a:solidFill>
              </a:defRPr>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t-BR" noProof="0" smtClean="0"/>
              <a:t>Clique no ícone para adicionar uma imagem</a:t>
            </a:r>
            <a:endParaRPr lang="en-US" noProof="0"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7" name="Date Placeholder 4"/>
          <p:cNvSpPr>
            <a:spLocks noGrp="1"/>
          </p:cNvSpPr>
          <p:nvPr>
            <p:ph type="dt" sz="half" idx="10"/>
          </p:nvPr>
        </p:nvSpPr>
        <p:spPr/>
        <p:txBody>
          <a:bodyPr/>
          <a:lstStyle>
            <a:lvl1pPr>
              <a:defRPr/>
            </a:lvl1pPr>
          </a:lstStyle>
          <a:p>
            <a:pPr>
              <a:defRPr/>
            </a:pPr>
            <a:fld id="{6D3B148B-4191-4D41-B7A8-60E28B6B0ADC}" type="datetimeFigureOut">
              <a:rPr lang="en-US"/>
              <a:pPr>
                <a:defRPr/>
              </a:pPr>
              <a:t>10/15/2019</a:t>
            </a:fld>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E0D710F2-9FC3-4031-B0DA-0307B2E5D736}" type="slidenum">
              <a:rPr lang="en-US"/>
              <a:pPr>
                <a:defRPr/>
              </a:pPr>
              <a:t>‹nº›</a:t>
            </a:fld>
            <a:endParaRPr lang="en-US"/>
          </a:p>
        </p:txBody>
      </p:sp>
    </p:spTree>
    <p:extLst>
      <p:ext uri="{BB962C8B-B14F-4D97-AF65-F5344CB8AC3E}">
        <p14:creationId xmlns:p14="http://schemas.microsoft.com/office/powerpoint/2010/main" val="2422808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125"/>
            <a:ext cx="12192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6963" y="287338"/>
            <a:ext cx="10058400" cy="1449387"/>
          </a:xfrm>
          <a:prstGeom prst="rect">
            <a:avLst/>
          </a:prstGeom>
        </p:spPr>
        <p:txBody>
          <a:bodyPr vert="horz" lIns="91440" tIns="45720" rIns="91440" bIns="45720" rtlCol="0" anchor="b">
            <a:normAutofit/>
          </a:bodyPr>
          <a:lstStyle/>
          <a:p>
            <a:r>
              <a:rPr lang="pt-BR" smtClean="0"/>
              <a:t>Clique para editar o título mestre</a:t>
            </a:r>
            <a:endParaRPr lang="en-US" dirty="0"/>
          </a:p>
        </p:txBody>
      </p:sp>
      <p:sp>
        <p:nvSpPr>
          <p:cNvPr id="1029" name="Text Placeholder 2"/>
          <p:cNvSpPr>
            <a:spLocks noGrp="1"/>
          </p:cNvSpPr>
          <p:nvPr>
            <p:ph type="body" idx="1"/>
          </p:nvPr>
        </p:nvSpPr>
        <p:spPr bwMode="auto">
          <a:xfrm>
            <a:off x="1096963" y="1846263"/>
            <a:ext cx="100584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smtClean="0"/>
          </a:p>
        </p:txBody>
      </p:sp>
      <p:sp>
        <p:nvSpPr>
          <p:cNvPr id="4" name="Date Placeholder 3"/>
          <p:cNvSpPr>
            <a:spLocks noGrp="1"/>
          </p:cNvSpPr>
          <p:nvPr>
            <p:ph type="dt" sz="half" idx="2"/>
          </p:nvPr>
        </p:nvSpPr>
        <p:spPr>
          <a:xfrm>
            <a:off x="1096963" y="6459538"/>
            <a:ext cx="2473325" cy="365125"/>
          </a:xfrm>
          <a:prstGeom prst="rect">
            <a:avLst/>
          </a:prstGeom>
        </p:spPr>
        <p:txBody>
          <a:bodyPr vert="horz" lIns="91440" tIns="45720" rIns="91440" bIns="45720" rtlCol="0" anchor="ctr"/>
          <a:lstStyle>
            <a:lvl1pPr algn="l">
              <a:defRPr sz="900">
                <a:solidFill>
                  <a:srgbClr val="FFFFFF"/>
                </a:solidFill>
              </a:defRPr>
            </a:lvl1pPr>
          </a:lstStyle>
          <a:p>
            <a:pPr>
              <a:defRPr/>
            </a:pPr>
            <a:fld id="{68510FF8-FE87-4E78-832A-7E04CA2DE007}" type="datetimeFigureOut">
              <a:rPr lang="en-US"/>
              <a:pPr>
                <a:defRPr/>
              </a:pPr>
              <a:t>10/15/2019</a:t>
            </a:fld>
            <a:endParaRPr lang="en-US"/>
          </a:p>
        </p:txBody>
      </p:sp>
      <p:sp>
        <p:nvSpPr>
          <p:cNvPr id="5" name="Footer Placeholder 4"/>
          <p:cNvSpPr>
            <a:spLocks noGrp="1"/>
          </p:cNvSpPr>
          <p:nvPr>
            <p:ph type="ftr" sz="quarter" idx="3"/>
          </p:nvPr>
        </p:nvSpPr>
        <p:spPr>
          <a:xfrm>
            <a:off x="3686175" y="6459538"/>
            <a:ext cx="4822825"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a:p>
        </p:txBody>
      </p:sp>
      <p:sp>
        <p:nvSpPr>
          <p:cNvPr id="6" name="Slide Number Placeholder 5"/>
          <p:cNvSpPr>
            <a:spLocks noGrp="1"/>
          </p:cNvSpPr>
          <p:nvPr>
            <p:ph type="sldNum" sz="quarter" idx="4"/>
          </p:nvPr>
        </p:nvSpPr>
        <p:spPr>
          <a:xfrm>
            <a:off x="9901238" y="6459538"/>
            <a:ext cx="1311275" cy="365125"/>
          </a:xfrm>
          <a:prstGeom prst="rect">
            <a:avLst/>
          </a:prstGeom>
        </p:spPr>
        <p:txBody>
          <a:bodyPr vert="horz" lIns="91440" tIns="45720" rIns="91440" bIns="45720" rtlCol="0" anchor="ctr"/>
          <a:lstStyle>
            <a:lvl1pPr algn="r">
              <a:defRPr sz="1050">
                <a:solidFill>
                  <a:srgbClr val="FFFFFF"/>
                </a:solidFill>
              </a:defRPr>
            </a:lvl1pPr>
          </a:lstStyle>
          <a:p>
            <a:pPr>
              <a:defRPr/>
            </a:pPr>
            <a:fld id="{82A36C5C-C765-41C0-BF44-BDD5A0F197F2}" type="slidenum">
              <a:rPr lang="en-US"/>
              <a:pPr>
                <a:defRPr/>
              </a:pPr>
              <a:t>‹nº›</a:t>
            </a:fld>
            <a:endParaRPr lang="en-US"/>
          </a:p>
        </p:txBody>
      </p:sp>
      <p:cxnSp>
        <p:nvCxnSpPr>
          <p:cNvPr id="10" name="Straight Connector 9"/>
          <p:cNvCxnSpPr/>
          <p:nvPr/>
        </p:nvCxnSpPr>
        <p:spPr>
          <a:xfrm>
            <a:off x="1193800" y="1738313"/>
            <a:ext cx="996632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95" r:id="rId1"/>
    <p:sldLayoutId id="2147483790" r:id="rId2"/>
    <p:sldLayoutId id="2147483796" r:id="rId3"/>
    <p:sldLayoutId id="2147483791" r:id="rId4"/>
    <p:sldLayoutId id="2147483792" r:id="rId5"/>
    <p:sldLayoutId id="2147483793" r:id="rId6"/>
    <p:sldLayoutId id="2147483797" r:id="rId7"/>
    <p:sldLayoutId id="2147483798" r:id="rId8"/>
    <p:sldLayoutId id="2147483799" r:id="rId9"/>
    <p:sldLayoutId id="2147483794" r:id="rId10"/>
    <p:sldLayoutId id="2147483800" r:id="rId11"/>
  </p:sldLayoutIdLst>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5.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6.jpe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mailto:cerestmacronorte@hotmail.com"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ítulo 1"/>
          <p:cNvSpPr>
            <a:spLocks noGrp="1"/>
          </p:cNvSpPr>
          <p:nvPr>
            <p:ph type="ctrTitle"/>
          </p:nvPr>
        </p:nvSpPr>
        <p:spPr>
          <a:xfrm>
            <a:off x="1096963" y="758825"/>
            <a:ext cx="10058400" cy="3565525"/>
          </a:xfrm>
        </p:spPr>
        <p:txBody>
          <a:bodyPr/>
          <a:lstStyle/>
          <a:p>
            <a:pPr eaLnBrk="1" fontAlgn="auto" hangingPunct="1">
              <a:spcAft>
                <a:spcPts val="0"/>
              </a:spcAft>
              <a:defRPr/>
            </a:pPr>
            <a:r>
              <a:rPr lang="pt-BR" smtClean="0"/>
              <a:t>CEREST MACRONORTE</a:t>
            </a:r>
          </a:p>
        </p:txBody>
      </p:sp>
      <p:sp>
        <p:nvSpPr>
          <p:cNvPr id="3" name="Subtítulo 2"/>
          <p:cNvSpPr>
            <a:spLocks noGrp="1"/>
          </p:cNvSpPr>
          <p:nvPr>
            <p:ph type="subTitle" idx="1"/>
          </p:nvPr>
        </p:nvSpPr>
        <p:spPr>
          <a:xfrm>
            <a:off x="1100138" y="4456113"/>
            <a:ext cx="10058400" cy="592137"/>
          </a:xfrm>
        </p:spPr>
        <p:txBody>
          <a:bodyPr rtlCol="0"/>
          <a:lstStyle/>
          <a:p>
            <a:pPr eaLnBrk="1" fontAlgn="auto" hangingPunct="1">
              <a:spcAft>
                <a:spcPts val="0"/>
              </a:spcAft>
              <a:buFont typeface="Wingdings 3" charset="2"/>
              <a:buNone/>
              <a:defRPr/>
            </a:pPr>
            <a:r>
              <a:rPr lang="pt-BR" dirty="0" smtClean="0"/>
              <a:t>Palmeira das Missões – RS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160338"/>
            <a:ext cx="10058400" cy="982662"/>
          </a:xfrm>
        </p:spPr>
        <p:txBody>
          <a:bodyPr/>
          <a:lstStyle/>
          <a:p>
            <a:pPr>
              <a:defRPr/>
            </a:pPr>
            <a:r>
              <a:rPr lang="pt-BR" dirty="0" smtClean="0"/>
              <a:t>Custos dos Agravos</a:t>
            </a:r>
            <a:endParaRPr lang="pt-BR" dirty="0"/>
          </a:p>
        </p:txBody>
      </p:sp>
      <p:graphicFrame>
        <p:nvGraphicFramePr>
          <p:cNvPr id="4" name="Espaço Reservado para Conteúdo 3"/>
          <p:cNvGraphicFramePr>
            <a:graphicFrameLocks noGrp="1"/>
          </p:cNvGraphicFramePr>
          <p:nvPr>
            <p:ph idx="4294967295"/>
          </p:nvPr>
        </p:nvGraphicFramePr>
        <p:xfrm>
          <a:off x="203200" y="0"/>
          <a:ext cx="11811000" cy="698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160338"/>
            <a:ext cx="10058400" cy="982662"/>
          </a:xfrm>
        </p:spPr>
        <p:txBody>
          <a:bodyPr/>
          <a:lstStyle/>
          <a:p>
            <a:pPr>
              <a:defRPr/>
            </a:pPr>
            <a:r>
              <a:rPr lang="pt-BR" dirty="0" smtClean="0"/>
              <a:t>Custos dos Agravos</a:t>
            </a:r>
            <a:endParaRPr lang="pt-BR" dirty="0"/>
          </a:p>
        </p:txBody>
      </p:sp>
      <p:graphicFrame>
        <p:nvGraphicFramePr>
          <p:cNvPr id="4" name="Espaço Reservado para Conteúdo 3"/>
          <p:cNvGraphicFramePr>
            <a:graphicFrameLocks noGrp="1"/>
          </p:cNvGraphicFramePr>
          <p:nvPr>
            <p:ph idx="4294967295"/>
          </p:nvPr>
        </p:nvGraphicFramePr>
        <p:xfrm>
          <a:off x="876300" y="1422400"/>
          <a:ext cx="9855200" cy="4737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ço Reservado para Conteúdo 3"/>
          <p:cNvGraphicFramePr>
            <a:graphicFrameLocks noGrp="1"/>
          </p:cNvGraphicFramePr>
          <p:nvPr>
            <p:ph idx="4294967295"/>
          </p:nvPr>
        </p:nvGraphicFramePr>
        <p:xfrm>
          <a:off x="774888" y="0"/>
          <a:ext cx="11125760" cy="64546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Grp="1" noChangeArrowheads="1"/>
          </p:cNvSpPr>
          <p:nvPr>
            <p:ph type="title"/>
          </p:nvPr>
        </p:nvSpPr>
        <p:spPr>
          <a:xfrm>
            <a:off x="0" y="0"/>
            <a:ext cx="7793038" cy="6937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pt-BR" altLang="pt-BR" dirty="0">
                <a:effectLst>
                  <a:outerShdw blurRad="38100" dist="38100" dir="2700000" algn="tl">
                    <a:srgbClr val="C0C0C0"/>
                  </a:outerShdw>
                </a:effectLst>
              </a:rPr>
              <a:t>Ações</a:t>
            </a:r>
          </a:p>
        </p:txBody>
      </p:sp>
      <p:graphicFrame>
        <p:nvGraphicFramePr>
          <p:cNvPr id="4" name="Diagrama 3"/>
          <p:cNvGraphicFramePr/>
          <p:nvPr/>
        </p:nvGraphicFramePr>
        <p:xfrm>
          <a:off x="1015335" y="666793"/>
          <a:ext cx="11031146" cy="11906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484" name="Imagem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4188" y="2057400"/>
            <a:ext cx="7407275" cy="416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CaixaDeTexto 5"/>
          <p:cNvSpPr txBox="1">
            <a:spLocks noChangeArrowheads="1"/>
          </p:cNvSpPr>
          <p:nvPr/>
        </p:nvSpPr>
        <p:spPr bwMode="auto">
          <a:xfrm>
            <a:off x="8350250" y="2743200"/>
            <a:ext cx="3119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pt-BR"/>
              <a:t>Visita Técnica a Município</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Grp="1" noChangeArrowheads="1"/>
          </p:cNvSpPr>
          <p:nvPr>
            <p:ph type="title"/>
          </p:nvPr>
        </p:nvSpPr>
        <p:spPr>
          <a:xfrm>
            <a:off x="0" y="0"/>
            <a:ext cx="7793038" cy="6937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pt-BR" altLang="pt-BR" dirty="0">
                <a:effectLst>
                  <a:outerShdw blurRad="38100" dist="38100" dir="2700000" algn="tl">
                    <a:srgbClr val="C0C0C0"/>
                  </a:outerShdw>
                </a:effectLst>
              </a:rPr>
              <a:t>Ações</a:t>
            </a:r>
          </a:p>
        </p:txBody>
      </p:sp>
      <p:graphicFrame>
        <p:nvGraphicFramePr>
          <p:cNvPr id="4" name="Diagrama 3"/>
          <p:cNvGraphicFramePr/>
          <p:nvPr/>
        </p:nvGraphicFramePr>
        <p:xfrm>
          <a:off x="1015335" y="666793"/>
          <a:ext cx="11031146" cy="11906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508" name="Imagem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7975" y="2008188"/>
            <a:ext cx="7154863" cy="402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CaixaDeTexto 5"/>
          <p:cNvSpPr txBox="1">
            <a:spLocks noChangeArrowheads="1"/>
          </p:cNvSpPr>
          <p:nvPr/>
        </p:nvSpPr>
        <p:spPr bwMode="auto">
          <a:xfrm>
            <a:off x="8202613" y="2581275"/>
            <a:ext cx="35909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pt-BR"/>
              <a:t>Visita Técnica a Município em parceria com Coordenadoria Regional de Saúde.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Grp="1" noChangeArrowheads="1"/>
          </p:cNvSpPr>
          <p:nvPr>
            <p:ph type="title"/>
          </p:nvPr>
        </p:nvSpPr>
        <p:spPr>
          <a:xfrm>
            <a:off x="342900" y="469900"/>
            <a:ext cx="7793038" cy="6937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pt-BR" altLang="pt-BR" dirty="0">
                <a:effectLst>
                  <a:outerShdw blurRad="38100" dist="38100" dir="2700000" algn="tl">
                    <a:srgbClr val="C0C0C0"/>
                  </a:outerShdw>
                </a:effectLst>
              </a:rPr>
              <a:t>Ações</a:t>
            </a:r>
          </a:p>
        </p:txBody>
      </p:sp>
      <p:graphicFrame>
        <p:nvGraphicFramePr>
          <p:cNvPr id="4" name="Diagrama 3"/>
          <p:cNvGraphicFramePr/>
          <p:nvPr/>
        </p:nvGraphicFramePr>
        <p:xfrm>
          <a:off x="571583" y="995084"/>
          <a:ext cx="11031146" cy="44240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Grp="1" noChangeArrowheads="1"/>
          </p:cNvSpPr>
          <p:nvPr>
            <p:ph type="title"/>
          </p:nvPr>
        </p:nvSpPr>
        <p:spPr>
          <a:xfrm>
            <a:off x="288925" y="160338"/>
            <a:ext cx="7793038" cy="6937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pt-BR" altLang="pt-BR" dirty="0">
                <a:effectLst>
                  <a:outerShdw blurRad="38100" dist="38100" dir="2700000" algn="tl">
                    <a:srgbClr val="C0C0C0"/>
                  </a:outerShdw>
                </a:effectLst>
              </a:rPr>
              <a:t>Ações</a:t>
            </a:r>
          </a:p>
        </p:txBody>
      </p:sp>
      <p:graphicFrame>
        <p:nvGraphicFramePr>
          <p:cNvPr id="4" name="Diagrama 3"/>
          <p:cNvGraphicFramePr/>
          <p:nvPr/>
        </p:nvGraphicFramePr>
        <p:xfrm>
          <a:off x="598477" y="1081863"/>
          <a:ext cx="11031146" cy="11503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Espaço Reservado para Conteúdo 4"/>
          <p:cNvGraphicFramePr>
            <a:graphicFrameLocks noGrp="1"/>
          </p:cNvGraphicFramePr>
          <p:nvPr>
            <p:ph idx="1"/>
          </p:nvPr>
        </p:nvGraphicFramePr>
        <p:xfrm>
          <a:off x="939800" y="2540000"/>
          <a:ext cx="10058400" cy="3657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ítulo 1"/>
          <p:cNvSpPr>
            <a:spLocks noGrp="1"/>
          </p:cNvSpPr>
          <p:nvPr>
            <p:ph type="title"/>
          </p:nvPr>
        </p:nvSpPr>
        <p:spPr/>
        <p:txBody>
          <a:bodyPr/>
          <a:lstStyle/>
          <a:p>
            <a:pPr eaLnBrk="1" fontAlgn="auto" hangingPunct="1">
              <a:spcAft>
                <a:spcPts val="0"/>
              </a:spcAft>
              <a:defRPr/>
            </a:pPr>
            <a:r>
              <a:rPr lang="pt-BR" dirty="0" smtClean="0">
                <a:solidFill>
                  <a:schemeClr val="tx1">
                    <a:lumMod val="75000"/>
                    <a:lumOff val="25000"/>
                  </a:schemeClr>
                </a:solidFill>
              </a:rPr>
              <a:t>Educação e Formação</a:t>
            </a:r>
          </a:p>
        </p:txBody>
      </p:sp>
      <p:graphicFrame>
        <p:nvGraphicFramePr>
          <p:cNvPr id="5" name="Espaço Reservado para Conteúdo 4"/>
          <p:cNvGraphicFramePr>
            <a:graphicFrameLocks noGrp="1"/>
          </p:cNvGraphicFramePr>
          <p:nvPr>
            <p:ph idx="1"/>
          </p:nvPr>
        </p:nvGraphicFramePr>
        <p:xfrm>
          <a:off x="1277472" y="2084294"/>
          <a:ext cx="9386046" cy="41043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2"/>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07975" y="331788"/>
            <a:ext cx="6570663" cy="4360862"/>
          </a:xfr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7138" y="96838"/>
            <a:ext cx="4813300" cy="62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ixaDeTexto 1"/>
          <p:cNvSpPr txBox="1"/>
          <p:nvPr/>
        </p:nvSpPr>
        <p:spPr>
          <a:xfrm>
            <a:off x="584200" y="5226050"/>
            <a:ext cx="4968875" cy="954088"/>
          </a:xfrm>
          <a:prstGeom prst="rect">
            <a:avLst/>
          </a:prstGeom>
          <a:noFill/>
        </p:spPr>
        <p:txBody>
          <a:bodyPr>
            <a:spAutoFit/>
          </a:bodyPr>
          <a:lstStyle/>
          <a:p>
            <a:pPr>
              <a:defRPr/>
            </a:pPr>
            <a:r>
              <a:rPr lang="pt-BR" sz="2800" dirty="0">
                <a:latin typeface="+mn-lt"/>
              </a:rPr>
              <a:t>Direcionado público de trabalhadores em geral.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9238" y="287338"/>
            <a:ext cx="10058400" cy="1449387"/>
          </a:xfrm>
        </p:spPr>
        <p:txBody>
          <a:bodyPr/>
          <a:lstStyle/>
          <a:p>
            <a:pPr>
              <a:defRPr/>
            </a:pPr>
            <a:r>
              <a:rPr lang="pt-BR" dirty="0" smtClean="0"/>
              <a:t>Abril Verde 2019 – Trabalhadores Rurais – Parceria com a EMATER.</a:t>
            </a:r>
            <a:endParaRPr lang="pt-BR" dirty="0"/>
          </a:p>
        </p:txBody>
      </p:sp>
      <p:pic>
        <p:nvPicPr>
          <p:cNvPr id="26627"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139950" y="1630363"/>
            <a:ext cx="7500938" cy="4978400"/>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nvGraphicFramePr>
        <p:xfrm>
          <a:off x="1172144" y="510081"/>
          <a:ext cx="9598950" cy="52587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Imagem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76550" y="1433513"/>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m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 y="0"/>
            <a:ext cx="5297488"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ixaDeTexto 7"/>
          <p:cNvSpPr txBox="1"/>
          <p:nvPr/>
        </p:nvSpPr>
        <p:spPr>
          <a:xfrm>
            <a:off x="5634038" y="241300"/>
            <a:ext cx="6386512" cy="1201738"/>
          </a:xfrm>
          <a:prstGeom prst="rect">
            <a:avLst/>
          </a:prstGeom>
          <a:noFill/>
        </p:spPr>
        <p:txBody>
          <a:bodyPr>
            <a:spAutoFit/>
          </a:bodyPr>
          <a:lstStyle/>
          <a:p>
            <a:pPr>
              <a:defRPr/>
            </a:pPr>
            <a:r>
              <a:rPr lang="pt-BR" sz="2400" dirty="0">
                <a:latin typeface="+mn-lt"/>
              </a:rPr>
              <a:t>Evento de Combate ao Assédio Moral no Trabalho – Presença de cerca de 500 pessoas de toda região.</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Image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02250" y="179388"/>
            <a:ext cx="6750050"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8725" y="2879725"/>
            <a:ext cx="5803900"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Imagem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79388"/>
            <a:ext cx="5060950"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ixaDeTexto 4"/>
          <p:cNvSpPr txBox="1"/>
          <p:nvPr/>
        </p:nvSpPr>
        <p:spPr>
          <a:xfrm>
            <a:off x="7454900" y="4929188"/>
            <a:ext cx="4597400" cy="1200150"/>
          </a:xfrm>
          <a:prstGeom prst="rect">
            <a:avLst/>
          </a:prstGeom>
          <a:noFill/>
        </p:spPr>
        <p:txBody>
          <a:bodyPr>
            <a:spAutoFit/>
          </a:bodyPr>
          <a:lstStyle/>
          <a:p>
            <a:pPr>
              <a:defRPr/>
            </a:pPr>
            <a:r>
              <a:rPr lang="pt-BR" sz="2400" dirty="0">
                <a:latin typeface="+mn-lt"/>
              </a:rPr>
              <a:t>Evento de Combate ao Trabalho Infantil – Presença de cerca de 700 pessoas de toda região.</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Image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954088"/>
            <a:ext cx="6986588" cy="524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m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38" y="268288"/>
            <a:ext cx="2771775"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ixaDeTexto 4"/>
          <p:cNvSpPr txBox="1"/>
          <p:nvPr/>
        </p:nvSpPr>
        <p:spPr>
          <a:xfrm>
            <a:off x="9131300" y="1062038"/>
            <a:ext cx="2662238" cy="4154487"/>
          </a:xfrm>
          <a:prstGeom prst="rect">
            <a:avLst/>
          </a:prstGeom>
          <a:noFill/>
        </p:spPr>
        <p:txBody>
          <a:bodyPr>
            <a:spAutoFit/>
          </a:bodyPr>
          <a:lstStyle/>
          <a:p>
            <a:pPr>
              <a:defRPr/>
            </a:pPr>
            <a:r>
              <a:rPr lang="pt-BR" sz="2400" dirty="0">
                <a:latin typeface="+mn-lt"/>
              </a:rPr>
              <a:t>Seminário no município de Frederico Westphalen em Parceria com a Secretaria de Assistência Social, Secretaria de Saúde, 19ª Coordenadoria Regional de Saúde.</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41300" y="192088"/>
            <a:ext cx="4210050" cy="6453187"/>
          </a:xfrm>
        </p:spPr>
      </p:pic>
      <p:pic>
        <p:nvPicPr>
          <p:cNvPr id="30723" name="Imagem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59325" y="381000"/>
            <a:ext cx="6864350"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aixaDeTexto 10"/>
          <p:cNvSpPr txBox="1"/>
          <p:nvPr/>
        </p:nvSpPr>
        <p:spPr>
          <a:xfrm>
            <a:off x="4800600" y="5270500"/>
            <a:ext cx="6481763" cy="708025"/>
          </a:xfrm>
          <a:prstGeom prst="rect">
            <a:avLst/>
          </a:prstGeom>
          <a:noFill/>
        </p:spPr>
        <p:txBody>
          <a:bodyPr>
            <a:spAutoFit/>
          </a:bodyPr>
          <a:lstStyle/>
          <a:p>
            <a:pPr>
              <a:defRPr/>
            </a:pPr>
            <a:r>
              <a:rPr lang="pt-BR" sz="2000" dirty="0">
                <a:latin typeface="+mn-lt"/>
              </a:rPr>
              <a:t>Seminário em parceria com a UREST direcionado a saúde do trabalhador garimpeiro e trabalhador rural da região.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Image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6525" y="1100138"/>
            <a:ext cx="7997825"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m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77125" y="287338"/>
            <a:ext cx="4568825" cy="646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ixaDeTexto 5"/>
          <p:cNvSpPr txBox="1"/>
          <p:nvPr/>
        </p:nvSpPr>
        <p:spPr>
          <a:xfrm>
            <a:off x="376238" y="5541963"/>
            <a:ext cx="6481762" cy="708025"/>
          </a:xfrm>
          <a:prstGeom prst="rect">
            <a:avLst/>
          </a:prstGeom>
          <a:noFill/>
        </p:spPr>
        <p:txBody>
          <a:bodyPr>
            <a:spAutoFit/>
          </a:bodyPr>
          <a:lstStyle/>
          <a:p>
            <a:pPr>
              <a:defRPr/>
            </a:pPr>
            <a:r>
              <a:rPr lang="pt-BR" sz="2000" dirty="0">
                <a:latin typeface="+mn-lt"/>
              </a:rPr>
              <a:t>Seminário em parceria com a UREST direcionado a saúde do trabalhador garimpeiro e trabalhador rural da região.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Image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7338" y="3159125"/>
            <a:ext cx="5921375"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338" y="147638"/>
            <a:ext cx="6710362"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Imagem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56300" y="1946275"/>
            <a:ext cx="6196013"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147638"/>
            <a:ext cx="11207750" cy="703262"/>
          </a:xfrm>
        </p:spPr>
        <p:txBody>
          <a:bodyPr>
            <a:noAutofit/>
          </a:bodyPr>
          <a:lstStyle/>
          <a:p>
            <a:pPr eaLnBrk="1" hangingPunct="1">
              <a:defRPr/>
            </a:pPr>
            <a:r>
              <a:rPr lang="pt-BR" sz="3200" dirty="0" smtClean="0"/>
              <a:t>Atividade Educativa para população: Sindicatos de Servidores Públicos</a:t>
            </a:r>
            <a:endParaRPr lang="pt-BR" sz="3200" dirty="0"/>
          </a:p>
        </p:txBody>
      </p:sp>
      <p:pic>
        <p:nvPicPr>
          <p:cNvPr id="33795" name="Imagem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00" y="1046163"/>
            <a:ext cx="6242050"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Espaço Reservado para Conteúdo 2"/>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5905500" y="2801938"/>
            <a:ext cx="6159500" cy="3916362"/>
          </a:xfrm>
        </p:spPr>
      </p:pic>
      <p:sp>
        <p:nvSpPr>
          <p:cNvPr id="7" name="CaixaDeTexto 6"/>
          <p:cNvSpPr txBox="1"/>
          <p:nvPr/>
        </p:nvSpPr>
        <p:spPr>
          <a:xfrm>
            <a:off x="457200" y="5240338"/>
            <a:ext cx="5295900" cy="1016000"/>
          </a:xfrm>
          <a:prstGeom prst="rect">
            <a:avLst/>
          </a:prstGeom>
          <a:noFill/>
        </p:spPr>
        <p:txBody>
          <a:bodyPr>
            <a:spAutoFit/>
          </a:bodyPr>
          <a:lstStyle/>
          <a:p>
            <a:pPr algn="r">
              <a:defRPr/>
            </a:pPr>
            <a:r>
              <a:rPr lang="pt-BR" sz="2000" dirty="0">
                <a:latin typeface="+mn-lt"/>
              </a:rPr>
              <a:t>Fala sobre o trabalho do servidor público e agravos relacionados ao trabalho para a Federação dos </a:t>
            </a:r>
            <a:r>
              <a:rPr lang="pt-BR" sz="2000" dirty="0" err="1">
                <a:latin typeface="+mn-lt"/>
              </a:rPr>
              <a:t>Municipários</a:t>
            </a:r>
            <a:r>
              <a:rPr lang="pt-BR" sz="2000" dirty="0">
                <a:latin typeface="+mn-lt"/>
              </a:rPr>
              <a:t> do RS.</a:t>
            </a:r>
          </a:p>
        </p:txBody>
      </p:sp>
      <p:sp>
        <p:nvSpPr>
          <p:cNvPr id="9" name="CaixaDeTexto 8"/>
          <p:cNvSpPr txBox="1"/>
          <p:nvPr/>
        </p:nvSpPr>
        <p:spPr>
          <a:xfrm>
            <a:off x="6664325" y="1046163"/>
            <a:ext cx="5295900" cy="708025"/>
          </a:xfrm>
          <a:prstGeom prst="rect">
            <a:avLst/>
          </a:prstGeom>
          <a:noFill/>
        </p:spPr>
        <p:txBody>
          <a:bodyPr>
            <a:spAutoFit/>
          </a:bodyPr>
          <a:lstStyle/>
          <a:p>
            <a:pPr>
              <a:defRPr/>
            </a:pPr>
            <a:r>
              <a:rPr lang="pt-BR" sz="2000" dirty="0">
                <a:latin typeface="+mn-lt"/>
              </a:rPr>
              <a:t>Evento do Dia do Trabalhador – Sindicato dos </a:t>
            </a:r>
            <a:r>
              <a:rPr lang="pt-BR" sz="2000" dirty="0" err="1">
                <a:latin typeface="+mn-lt"/>
              </a:rPr>
              <a:t>Municipários</a:t>
            </a:r>
            <a:r>
              <a:rPr lang="pt-BR" sz="2000" dirty="0">
                <a:latin typeface="+mn-lt"/>
              </a:rPr>
              <a:t> de Novo Barreiro.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6675" y="79375"/>
            <a:ext cx="10058400" cy="781050"/>
          </a:xfrm>
        </p:spPr>
        <p:txBody>
          <a:bodyPr/>
          <a:lstStyle/>
          <a:p>
            <a:pPr eaLnBrk="1" hangingPunct="1">
              <a:defRPr/>
            </a:pPr>
            <a:r>
              <a:rPr lang="pt-BR" sz="3600" dirty="0" smtClean="0"/>
              <a:t>Atividade Educativa para população: Professores</a:t>
            </a:r>
            <a:endParaRPr lang="pt-BR" sz="3600"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8" y="860425"/>
            <a:ext cx="688975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Imagem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83100" y="1349375"/>
            <a:ext cx="7413625" cy="417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aixaDeTexto 13"/>
          <p:cNvSpPr txBox="1"/>
          <p:nvPr/>
        </p:nvSpPr>
        <p:spPr>
          <a:xfrm>
            <a:off x="255588" y="5083175"/>
            <a:ext cx="4100512" cy="954088"/>
          </a:xfrm>
          <a:prstGeom prst="rect">
            <a:avLst/>
          </a:prstGeom>
          <a:noFill/>
        </p:spPr>
        <p:txBody>
          <a:bodyPr>
            <a:spAutoFit/>
          </a:bodyPr>
          <a:lstStyle/>
          <a:p>
            <a:pPr>
              <a:defRPr/>
            </a:pPr>
            <a:r>
              <a:rPr lang="pt-BR" sz="2800" dirty="0">
                <a:latin typeface="+mn-lt"/>
              </a:rPr>
              <a:t>Saúde na Escola em Nova Boa Vista - 2017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6675" y="79375"/>
            <a:ext cx="10058400" cy="781050"/>
          </a:xfrm>
        </p:spPr>
        <p:txBody>
          <a:bodyPr/>
          <a:lstStyle/>
          <a:p>
            <a:pPr eaLnBrk="1" hangingPunct="1">
              <a:defRPr/>
            </a:pPr>
            <a:r>
              <a:rPr lang="pt-BR" sz="3600" dirty="0" smtClean="0"/>
              <a:t>Atividade Educativa para população: Professores</a:t>
            </a:r>
            <a:endParaRPr lang="pt-BR" sz="3600" dirty="0"/>
          </a:p>
        </p:txBody>
      </p:sp>
      <p:sp>
        <p:nvSpPr>
          <p:cNvPr id="14" name="CaixaDeTexto 13"/>
          <p:cNvSpPr txBox="1"/>
          <p:nvPr/>
        </p:nvSpPr>
        <p:spPr>
          <a:xfrm>
            <a:off x="255588" y="5083175"/>
            <a:ext cx="4100512" cy="522288"/>
          </a:xfrm>
          <a:prstGeom prst="rect">
            <a:avLst/>
          </a:prstGeom>
          <a:noFill/>
        </p:spPr>
        <p:txBody>
          <a:bodyPr>
            <a:spAutoFit/>
          </a:bodyPr>
          <a:lstStyle/>
          <a:p>
            <a:pPr>
              <a:defRPr/>
            </a:pPr>
            <a:r>
              <a:rPr lang="pt-BR" sz="2800" dirty="0">
                <a:latin typeface="+mn-lt"/>
              </a:rPr>
              <a:t>Saúde Mental da Educação</a:t>
            </a:r>
          </a:p>
        </p:txBody>
      </p:sp>
      <p:pic>
        <p:nvPicPr>
          <p:cNvPr id="35844" name="Image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9075" y="860425"/>
            <a:ext cx="6789738"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Imagem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1225" y="1965325"/>
            <a:ext cx="7239000"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5263" y="136525"/>
            <a:ext cx="10683875" cy="1449388"/>
          </a:xfrm>
        </p:spPr>
        <p:txBody>
          <a:bodyPr/>
          <a:lstStyle/>
          <a:p>
            <a:pPr eaLnBrk="1" hangingPunct="1">
              <a:defRPr/>
            </a:pPr>
            <a:r>
              <a:rPr lang="pt-BR" sz="3600" dirty="0" smtClean="0"/>
              <a:t>Atividade Educativa para população: servidores públicos Câmara de Vereadores</a:t>
            </a:r>
            <a:endParaRPr lang="pt-BR" sz="3600" dirty="0"/>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9375" y="1725613"/>
            <a:ext cx="8375650"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magem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7713" y="0"/>
            <a:ext cx="10186987"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5263" y="136525"/>
            <a:ext cx="10683875" cy="790575"/>
          </a:xfrm>
        </p:spPr>
        <p:txBody>
          <a:bodyPr/>
          <a:lstStyle/>
          <a:p>
            <a:pPr eaLnBrk="1" hangingPunct="1">
              <a:defRPr/>
            </a:pPr>
            <a:r>
              <a:rPr lang="pt-BR" sz="3600" dirty="0" smtClean="0"/>
              <a:t>Atividade Educativa para população: Trabalhadores Rurais</a:t>
            </a:r>
            <a:endParaRPr lang="pt-BR" sz="3600" dirty="0"/>
          </a:p>
        </p:txBody>
      </p:sp>
      <p:pic>
        <p:nvPicPr>
          <p:cNvPr id="37891" name="Image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893888"/>
            <a:ext cx="7580313"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463" y="927100"/>
            <a:ext cx="4194175" cy="559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136525"/>
            <a:ext cx="10683875" cy="790575"/>
          </a:xfrm>
        </p:spPr>
        <p:txBody>
          <a:bodyPr/>
          <a:lstStyle/>
          <a:p>
            <a:pPr eaLnBrk="1" hangingPunct="1">
              <a:defRPr/>
            </a:pPr>
            <a:r>
              <a:rPr lang="pt-BR" sz="3600" dirty="0" smtClean="0"/>
              <a:t>Atividade Educativa para população: Trabalhadores Rurais</a:t>
            </a:r>
            <a:endParaRPr lang="pt-BR" sz="3600" dirty="0"/>
          </a:p>
        </p:txBody>
      </p:sp>
      <p:pic>
        <p:nvPicPr>
          <p:cNvPr id="38915" name="Imagem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263" y="1006475"/>
            <a:ext cx="6651625"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Imagem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81525" y="2325688"/>
            <a:ext cx="7459663"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ixaDeTexto 7"/>
          <p:cNvSpPr txBox="1"/>
          <p:nvPr/>
        </p:nvSpPr>
        <p:spPr>
          <a:xfrm>
            <a:off x="93663" y="5419725"/>
            <a:ext cx="4075112" cy="369888"/>
          </a:xfrm>
          <a:prstGeom prst="rect">
            <a:avLst/>
          </a:prstGeom>
          <a:noFill/>
        </p:spPr>
        <p:txBody>
          <a:bodyPr>
            <a:spAutoFit/>
          </a:bodyPr>
          <a:lstStyle/>
          <a:p>
            <a:pPr>
              <a:defRPr/>
            </a:pPr>
            <a:r>
              <a:rPr lang="pt-BR" dirty="0">
                <a:latin typeface="+mn-lt"/>
              </a:rPr>
              <a:t>Parceria </a:t>
            </a:r>
            <a:r>
              <a:rPr lang="pt-BR" dirty="0" err="1">
                <a:latin typeface="+mn-lt"/>
              </a:rPr>
              <a:t>Emater</a:t>
            </a:r>
            <a:r>
              <a:rPr lang="pt-BR" dirty="0">
                <a:latin typeface="+mn-lt"/>
              </a:rPr>
              <a:t> – Frederico Westphalen</a:t>
            </a:r>
          </a:p>
        </p:txBody>
      </p:sp>
      <p:sp>
        <p:nvSpPr>
          <p:cNvPr id="9" name="CaixaDeTexto 8"/>
          <p:cNvSpPr txBox="1"/>
          <p:nvPr/>
        </p:nvSpPr>
        <p:spPr>
          <a:xfrm>
            <a:off x="7423150" y="1955800"/>
            <a:ext cx="4768850" cy="400050"/>
          </a:xfrm>
          <a:prstGeom prst="rect">
            <a:avLst/>
          </a:prstGeom>
          <a:noFill/>
        </p:spPr>
        <p:txBody>
          <a:bodyPr>
            <a:spAutoFit/>
          </a:bodyPr>
          <a:lstStyle/>
          <a:p>
            <a:pPr>
              <a:defRPr/>
            </a:pPr>
            <a:r>
              <a:rPr lang="pt-BR" sz="2000" dirty="0">
                <a:latin typeface="+mn-lt"/>
              </a:rPr>
              <a:t>Seminário sobre Trabalho Rural em Planalto</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Imagem 2"/>
          <p:cNvPicPr>
            <a:picLocks noChangeAspect="1"/>
          </p:cNvPicPr>
          <p:nvPr/>
        </p:nvPicPr>
        <p:blipFill>
          <a:blip r:embed="rId2">
            <a:extLst>
              <a:ext uri="{28A0092B-C50C-407E-A947-70E740481C1C}">
                <a14:useLocalDpi xmlns:a14="http://schemas.microsoft.com/office/drawing/2010/main" val="0"/>
              </a:ext>
            </a:extLst>
          </a:blip>
          <a:srcRect t="21391" r="10535"/>
          <a:stretch>
            <a:fillRect/>
          </a:stretch>
        </p:blipFill>
        <p:spPr bwMode="auto">
          <a:xfrm>
            <a:off x="103188" y="3086100"/>
            <a:ext cx="7442200" cy="36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Imagem 1"/>
          <p:cNvPicPr>
            <a:picLocks noChangeAspect="1"/>
          </p:cNvPicPr>
          <p:nvPr/>
        </p:nvPicPr>
        <p:blipFill>
          <a:blip r:embed="rId3">
            <a:extLst>
              <a:ext uri="{28A0092B-C50C-407E-A947-70E740481C1C}">
                <a14:useLocalDpi xmlns:a14="http://schemas.microsoft.com/office/drawing/2010/main" val="0"/>
              </a:ext>
            </a:extLst>
          </a:blip>
          <a:srcRect l="3903" t="5627" b="8440"/>
          <a:stretch>
            <a:fillRect/>
          </a:stretch>
        </p:blipFill>
        <p:spPr bwMode="auto">
          <a:xfrm>
            <a:off x="5448300" y="0"/>
            <a:ext cx="6743700"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ixaDeTexto 3"/>
          <p:cNvSpPr txBox="1"/>
          <p:nvPr/>
        </p:nvSpPr>
        <p:spPr>
          <a:xfrm>
            <a:off x="368300" y="533400"/>
            <a:ext cx="4673600" cy="1384300"/>
          </a:xfrm>
          <a:prstGeom prst="rect">
            <a:avLst/>
          </a:prstGeom>
          <a:noFill/>
        </p:spPr>
        <p:txBody>
          <a:bodyPr>
            <a:spAutoFit/>
          </a:bodyPr>
          <a:lstStyle/>
          <a:p>
            <a:pPr>
              <a:defRPr/>
            </a:pPr>
            <a:r>
              <a:rPr lang="pt-BR" sz="2800" b="1" dirty="0">
                <a:latin typeface="+mn-lt"/>
              </a:rPr>
              <a:t>1º Encontro do Setembro Amarelo dos </a:t>
            </a:r>
            <a:r>
              <a:rPr lang="pt-BR" sz="2800" b="1" dirty="0" err="1">
                <a:latin typeface="+mn-lt"/>
              </a:rPr>
              <a:t>ESFs</a:t>
            </a:r>
            <a:r>
              <a:rPr lang="pt-BR" sz="2800" b="1" dirty="0">
                <a:latin typeface="+mn-lt"/>
              </a:rPr>
              <a:t> de Frederico Westphalen - 2019</a:t>
            </a:r>
            <a:endParaRPr lang="pt-BR" sz="2800" dirty="0">
              <a:latin typeface="+mn-l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ítulo 1"/>
          <p:cNvSpPr>
            <a:spLocks noGrp="1"/>
          </p:cNvSpPr>
          <p:nvPr>
            <p:ph type="title"/>
          </p:nvPr>
        </p:nvSpPr>
        <p:spPr/>
        <p:txBody>
          <a:bodyPr/>
          <a:lstStyle/>
          <a:p>
            <a:pPr eaLnBrk="1" fontAlgn="auto" hangingPunct="1">
              <a:spcAft>
                <a:spcPts val="0"/>
              </a:spcAft>
              <a:defRPr/>
            </a:pPr>
            <a:r>
              <a:rPr lang="pt-BR" dirty="0" smtClean="0">
                <a:solidFill>
                  <a:schemeClr val="tx1">
                    <a:lumMod val="75000"/>
                    <a:lumOff val="25000"/>
                  </a:schemeClr>
                </a:solidFill>
              </a:rPr>
              <a:t>Educação e Formação</a:t>
            </a:r>
          </a:p>
        </p:txBody>
      </p:sp>
      <p:graphicFrame>
        <p:nvGraphicFramePr>
          <p:cNvPr id="5" name="Espaço Reservado para Conteúdo 4"/>
          <p:cNvGraphicFramePr>
            <a:graphicFrameLocks noGrp="1"/>
          </p:cNvGraphicFramePr>
          <p:nvPr>
            <p:ph idx="1"/>
          </p:nvPr>
        </p:nvGraphicFramePr>
        <p:xfrm>
          <a:off x="1571223" y="2133599"/>
          <a:ext cx="9933389" cy="38937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558800" y="481013"/>
            <a:ext cx="10723563" cy="570865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6850" y="700088"/>
            <a:ext cx="7631113"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ixaDeTexto 3"/>
          <p:cNvSpPr txBox="1"/>
          <p:nvPr/>
        </p:nvSpPr>
        <p:spPr>
          <a:xfrm>
            <a:off x="8001000" y="1322388"/>
            <a:ext cx="3657600" cy="3048000"/>
          </a:xfrm>
          <a:prstGeom prst="rect">
            <a:avLst/>
          </a:prstGeom>
          <a:noFill/>
        </p:spPr>
        <p:txBody>
          <a:bodyPr>
            <a:spAutoFit/>
          </a:bodyPr>
          <a:lstStyle/>
          <a:p>
            <a:pPr>
              <a:defRPr/>
            </a:pPr>
            <a:r>
              <a:rPr lang="pt-BR" sz="3200" dirty="0">
                <a:latin typeface="+mn-lt"/>
              </a:rPr>
              <a:t>Capacitação aos municípios de abrangência sobre Investigação de Óbito Relacionado ao Trabalho.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Espaço Reservado para Conteúdo 7"/>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8763" y="595313"/>
            <a:ext cx="7770812" cy="4662487"/>
          </a:xfr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78700" y="130175"/>
            <a:ext cx="46228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ixaDeTexto 8"/>
          <p:cNvSpPr txBox="1"/>
          <p:nvPr/>
        </p:nvSpPr>
        <p:spPr>
          <a:xfrm>
            <a:off x="1182688" y="5526088"/>
            <a:ext cx="5257800" cy="523875"/>
          </a:xfrm>
          <a:prstGeom prst="rect">
            <a:avLst/>
          </a:prstGeom>
          <a:noFill/>
        </p:spPr>
        <p:txBody>
          <a:bodyPr>
            <a:spAutoFit/>
          </a:bodyPr>
          <a:lstStyle/>
          <a:p>
            <a:pPr>
              <a:defRPr/>
            </a:pPr>
            <a:r>
              <a:rPr lang="pt-BR" sz="2800" dirty="0">
                <a:latin typeface="+mn-lt"/>
              </a:rPr>
              <a:t>Capacitação aos Municípios - 2018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Image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7975"/>
            <a:ext cx="7969250" cy="528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Imagem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33350"/>
            <a:ext cx="4535488" cy="632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ixaDeTexto 5"/>
          <p:cNvSpPr txBox="1"/>
          <p:nvPr/>
        </p:nvSpPr>
        <p:spPr>
          <a:xfrm>
            <a:off x="968375" y="5770563"/>
            <a:ext cx="5191125" cy="400050"/>
          </a:xfrm>
          <a:prstGeom prst="rect">
            <a:avLst/>
          </a:prstGeom>
          <a:noFill/>
        </p:spPr>
        <p:txBody>
          <a:bodyPr>
            <a:spAutoFit/>
          </a:bodyPr>
          <a:lstStyle/>
          <a:p>
            <a:pPr>
              <a:defRPr/>
            </a:pPr>
            <a:r>
              <a:rPr lang="pt-BR" sz="2000" dirty="0">
                <a:latin typeface="+mn-lt"/>
              </a:rPr>
              <a:t>Capacitação aos Municípios sobre Ficha SINAN</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Image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56388"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Imagem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0400" y="2525713"/>
            <a:ext cx="64516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ixaDeTexto 5"/>
          <p:cNvSpPr txBox="1"/>
          <p:nvPr/>
        </p:nvSpPr>
        <p:spPr>
          <a:xfrm>
            <a:off x="6656388" y="152400"/>
            <a:ext cx="5345112" cy="708025"/>
          </a:xfrm>
          <a:prstGeom prst="rect">
            <a:avLst/>
          </a:prstGeom>
          <a:noFill/>
        </p:spPr>
        <p:txBody>
          <a:bodyPr>
            <a:spAutoFit/>
          </a:bodyPr>
          <a:lstStyle/>
          <a:p>
            <a:pPr>
              <a:defRPr/>
            </a:pPr>
            <a:r>
              <a:rPr lang="pt-BR" sz="2000" dirty="0">
                <a:latin typeface="+mn-lt"/>
              </a:rPr>
              <a:t>Audiência Pública em Parceria com o MPT sobre notificações junto aos municípios.</a:t>
            </a:r>
          </a:p>
        </p:txBody>
      </p:sp>
      <p:sp>
        <p:nvSpPr>
          <p:cNvPr id="8" name="CaixaDeTexto 7"/>
          <p:cNvSpPr txBox="1"/>
          <p:nvPr/>
        </p:nvSpPr>
        <p:spPr>
          <a:xfrm>
            <a:off x="101600" y="5626100"/>
            <a:ext cx="5600700" cy="708025"/>
          </a:xfrm>
          <a:prstGeom prst="rect">
            <a:avLst/>
          </a:prstGeom>
          <a:noFill/>
        </p:spPr>
        <p:txBody>
          <a:bodyPr>
            <a:spAutoFit/>
          </a:bodyPr>
          <a:lstStyle/>
          <a:p>
            <a:pPr algn="r">
              <a:defRPr/>
            </a:pPr>
            <a:r>
              <a:rPr lang="pt-BR" sz="2000" dirty="0">
                <a:latin typeface="+mn-lt"/>
              </a:rPr>
              <a:t>Audiência Pública em Parceria com o Fórum Gaúcho de Combate aos Impactos dos Agrotóxicos - MPF.</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3175"/>
            <a:ext cx="10058400" cy="687388"/>
          </a:xfrm>
        </p:spPr>
        <p:txBody>
          <a:bodyPr/>
          <a:lstStyle/>
          <a:p>
            <a:pPr>
              <a:defRPr/>
            </a:pPr>
            <a:r>
              <a:rPr lang="pt-BR" sz="4400" dirty="0" smtClean="0"/>
              <a:t>Feiras de Saúde e Panfletagem</a:t>
            </a:r>
            <a:endParaRPr lang="pt-BR" sz="4400" dirty="0"/>
          </a:p>
        </p:txBody>
      </p:sp>
      <p:pic>
        <p:nvPicPr>
          <p:cNvPr id="47107" name="Image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575" y="690563"/>
            <a:ext cx="7499350" cy="500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Imagem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0625" y="644525"/>
            <a:ext cx="5500688"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Espaço Reservado para Conteúdo 3"/>
          <p:cNvPicPr>
            <a:picLocks noGrp="1" noChangeAspect="1"/>
          </p:cNvPicPr>
          <p:nvPr>
            <p:ph idx="4294967295"/>
          </p:nvPr>
        </p:nvPicPr>
        <p:blipFill>
          <a:blip r:embed="rId4">
            <a:extLst>
              <a:ext uri="{28A0092B-C50C-407E-A947-70E740481C1C}">
                <a14:useLocalDpi xmlns:a14="http://schemas.microsoft.com/office/drawing/2010/main" val="0"/>
              </a:ext>
            </a:extLst>
          </a:blip>
          <a:srcRect/>
          <a:stretch>
            <a:fillRect/>
          </a:stretch>
        </p:blipFill>
        <p:spPr>
          <a:xfrm>
            <a:off x="5029200" y="3543300"/>
            <a:ext cx="5357813" cy="3014663"/>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ço Reservado para Conteúdo 3"/>
          <p:cNvGraphicFramePr>
            <a:graphicFrameLocks noGrp="1"/>
          </p:cNvGraphicFramePr>
          <p:nvPr>
            <p:ph idx="4294967295"/>
          </p:nvPr>
        </p:nvGraphicFramePr>
        <p:xfrm>
          <a:off x="203200" y="533401"/>
          <a:ext cx="11607800" cy="51577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0"/>
            <a:ext cx="10058400" cy="652463"/>
          </a:xfrm>
        </p:spPr>
        <p:txBody>
          <a:bodyPr>
            <a:normAutofit fontScale="90000"/>
          </a:bodyPr>
          <a:lstStyle/>
          <a:p>
            <a:pPr>
              <a:defRPr/>
            </a:pPr>
            <a:r>
              <a:rPr lang="pt-BR" dirty="0" smtClean="0"/>
              <a:t>Rodas de Conversa nas Universidades</a:t>
            </a:r>
            <a:endParaRPr lang="pt-BR" dirty="0"/>
          </a:p>
        </p:txBody>
      </p:sp>
      <p:pic>
        <p:nvPicPr>
          <p:cNvPr id="48131" name="Espaço Reservado para Conteúdo 5"/>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66700" y="809625"/>
            <a:ext cx="6937375" cy="3902075"/>
          </a:xfrm>
        </p:spPr>
      </p:pic>
      <p:pic>
        <p:nvPicPr>
          <p:cNvPr id="48132" name="Imagem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84700" y="2716213"/>
            <a:ext cx="7096125"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ixaDeTexto 7"/>
          <p:cNvSpPr txBox="1"/>
          <p:nvPr/>
        </p:nvSpPr>
        <p:spPr>
          <a:xfrm>
            <a:off x="7429500" y="1092200"/>
            <a:ext cx="3975100" cy="461963"/>
          </a:xfrm>
          <a:prstGeom prst="rect">
            <a:avLst/>
          </a:prstGeom>
          <a:noFill/>
        </p:spPr>
        <p:txBody>
          <a:bodyPr>
            <a:spAutoFit/>
          </a:bodyPr>
          <a:lstStyle/>
          <a:p>
            <a:pPr>
              <a:defRPr/>
            </a:pPr>
            <a:r>
              <a:rPr lang="pt-BR" sz="2400" dirty="0">
                <a:latin typeface="+mn-lt"/>
              </a:rPr>
              <a:t>URI – Frederico Westphalen</a:t>
            </a:r>
          </a:p>
        </p:txBody>
      </p:sp>
      <p:sp>
        <p:nvSpPr>
          <p:cNvPr id="9" name="CaixaDeTexto 8"/>
          <p:cNvSpPr txBox="1"/>
          <p:nvPr/>
        </p:nvSpPr>
        <p:spPr>
          <a:xfrm>
            <a:off x="609600" y="5641975"/>
            <a:ext cx="3975100" cy="461963"/>
          </a:xfrm>
          <a:prstGeom prst="rect">
            <a:avLst/>
          </a:prstGeom>
          <a:noFill/>
        </p:spPr>
        <p:txBody>
          <a:bodyPr>
            <a:spAutoFit/>
          </a:bodyPr>
          <a:lstStyle/>
          <a:p>
            <a:pPr>
              <a:defRPr/>
            </a:pPr>
            <a:r>
              <a:rPr lang="pt-BR" sz="2400" dirty="0">
                <a:latin typeface="+mn-lt"/>
              </a:rPr>
              <a:t>UFSM – Palmeira das Missões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0"/>
            <a:ext cx="11785600" cy="855663"/>
          </a:xfrm>
        </p:spPr>
        <p:txBody>
          <a:bodyPr>
            <a:normAutofit/>
          </a:bodyPr>
          <a:lstStyle/>
          <a:p>
            <a:r>
              <a:rPr lang="pt-BR" sz="3200" dirty="0" smtClean="0"/>
              <a:t>Frutos do Trabalho do CEREST – Congresso COSEMS e CONASEMS 2018</a:t>
            </a:r>
            <a:endParaRPr lang="pt-BR" sz="3200" dirty="0"/>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12" y="855663"/>
            <a:ext cx="5626100" cy="5626100"/>
          </a:xfrm>
          <a:prstGeom prst="rect">
            <a:avLst/>
          </a:prstGeom>
        </p:spPr>
      </p:pic>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741" y="1495254"/>
            <a:ext cx="4346917" cy="4346917"/>
          </a:xfrm>
          <a:prstGeom prst="rect">
            <a:avLst/>
          </a:prstGeom>
        </p:spPr>
      </p:pic>
    </p:spTree>
    <p:extLst>
      <p:ext uri="{BB962C8B-B14F-4D97-AF65-F5344CB8AC3E}">
        <p14:creationId xmlns:p14="http://schemas.microsoft.com/office/powerpoint/2010/main" val="23954241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0"/>
            <a:ext cx="11785600" cy="855663"/>
          </a:xfrm>
        </p:spPr>
        <p:txBody>
          <a:bodyPr>
            <a:normAutofit/>
          </a:bodyPr>
          <a:lstStyle/>
          <a:p>
            <a:r>
              <a:rPr lang="pt-BR" sz="3200" dirty="0" smtClean="0"/>
              <a:t>Frutos do Trabalho do CEREST – Congresso COSEMS e CONASEMS 2019</a:t>
            </a:r>
            <a:endParaRPr lang="pt-BR" sz="3200" dirty="0"/>
          </a:p>
        </p:txBody>
      </p:sp>
      <p:pic>
        <p:nvPicPr>
          <p:cNvPr id="4" name="Espaço Reservado para Conteúdo 3"/>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35789"/>
          <a:stretch/>
        </p:blipFill>
        <p:spPr>
          <a:xfrm>
            <a:off x="3678897" y="4351563"/>
            <a:ext cx="6515100" cy="2352675"/>
          </a:xfr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12" y="855663"/>
            <a:ext cx="7560344" cy="4252694"/>
          </a:xfrm>
          <a:prstGeom prst="rect">
            <a:avLst/>
          </a:prstGeom>
        </p:spPr>
      </p:pic>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0334" y="1026794"/>
            <a:ext cx="3910432" cy="3910432"/>
          </a:xfrm>
          <a:prstGeom prst="rect">
            <a:avLst/>
          </a:prstGeom>
        </p:spPr>
      </p:pic>
    </p:spTree>
    <p:extLst>
      <p:ext uri="{BB962C8B-B14F-4D97-AF65-F5344CB8AC3E}">
        <p14:creationId xmlns:p14="http://schemas.microsoft.com/office/powerpoint/2010/main" val="20814255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Grp="1" noChangeArrowheads="1"/>
          </p:cNvSpPr>
          <p:nvPr>
            <p:ph type="title"/>
          </p:nvPr>
        </p:nvSpPr>
        <p:spPr>
          <a:xfrm>
            <a:off x="180975" y="482600"/>
            <a:ext cx="7793038" cy="6937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pt-BR" altLang="pt-BR" dirty="0" smtClean="0">
                <a:effectLst>
                  <a:outerShdw blurRad="38100" dist="38100" dir="2700000" algn="tl">
                    <a:srgbClr val="C0C0C0"/>
                  </a:outerShdw>
                </a:effectLst>
              </a:rPr>
              <a:t>Vigilância em Saúde</a:t>
            </a:r>
            <a:endParaRPr lang="pt-BR" altLang="pt-BR" dirty="0">
              <a:effectLst>
                <a:outerShdw blurRad="38100" dist="38100" dir="2700000" algn="tl">
                  <a:srgbClr val="C0C0C0"/>
                </a:outerShdw>
              </a:effectLst>
            </a:endParaRPr>
          </a:p>
        </p:txBody>
      </p:sp>
      <p:graphicFrame>
        <p:nvGraphicFramePr>
          <p:cNvPr id="4" name="Diagrama 3"/>
          <p:cNvGraphicFramePr/>
          <p:nvPr/>
        </p:nvGraphicFramePr>
        <p:xfrm>
          <a:off x="571583" y="1472638"/>
          <a:ext cx="11031146" cy="40272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5664200" cy="788988"/>
          </a:xfrm>
        </p:spPr>
        <p:txBody>
          <a:bodyPr/>
          <a:lstStyle/>
          <a:p>
            <a:pPr>
              <a:defRPr/>
            </a:pPr>
            <a:r>
              <a:rPr lang="pt-BR" sz="4000" dirty="0" smtClean="0"/>
              <a:t>Notificações 15ª CRS</a:t>
            </a:r>
            <a:endParaRPr lang="pt-BR" sz="4000" dirty="0"/>
          </a:p>
        </p:txBody>
      </p:sp>
      <p:pic>
        <p:nvPicPr>
          <p:cNvPr id="52227" name="Espaço Reservado para Conteúdo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4000" y="788988"/>
            <a:ext cx="11684000" cy="5878512"/>
          </a:xfrm>
        </p:spPr>
      </p:pic>
      <p:sp>
        <p:nvSpPr>
          <p:cNvPr id="6" name="CaixaDeTexto 5"/>
          <p:cNvSpPr txBox="1"/>
          <p:nvPr/>
        </p:nvSpPr>
        <p:spPr>
          <a:xfrm>
            <a:off x="7099300" y="203200"/>
            <a:ext cx="4673600" cy="461963"/>
          </a:xfrm>
          <a:prstGeom prst="rect">
            <a:avLst/>
          </a:prstGeom>
          <a:noFill/>
        </p:spPr>
        <p:txBody>
          <a:bodyPr>
            <a:spAutoFit/>
          </a:bodyPr>
          <a:lstStyle/>
          <a:p>
            <a:pPr>
              <a:defRPr/>
            </a:pPr>
            <a:r>
              <a:rPr lang="pt-BR" sz="2400" dirty="0" err="1">
                <a:latin typeface="+mn-lt"/>
              </a:rPr>
              <a:t>Pactuação</a:t>
            </a:r>
            <a:r>
              <a:rPr lang="pt-BR" sz="2400" dirty="0">
                <a:latin typeface="+mn-lt"/>
              </a:rPr>
              <a:t> Taxa de Notificação: 40</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163" y="98425"/>
            <a:ext cx="10058400" cy="788988"/>
          </a:xfrm>
        </p:spPr>
        <p:txBody>
          <a:bodyPr/>
          <a:lstStyle/>
          <a:p>
            <a:pPr>
              <a:defRPr/>
            </a:pPr>
            <a:r>
              <a:rPr lang="pt-BR" dirty="0" smtClean="0"/>
              <a:t>Notificações 19ª CRS</a:t>
            </a:r>
            <a:endParaRPr lang="pt-BR" dirty="0"/>
          </a:p>
        </p:txBody>
      </p:sp>
      <p:pic>
        <p:nvPicPr>
          <p:cNvPr id="53251"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88925" y="793750"/>
            <a:ext cx="11750675" cy="5872163"/>
          </a:xfrm>
        </p:spPr>
      </p:pic>
      <p:sp>
        <p:nvSpPr>
          <p:cNvPr id="6" name="CaixaDeTexto 5"/>
          <p:cNvSpPr txBox="1"/>
          <p:nvPr/>
        </p:nvSpPr>
        <p:spPr>
          <a:xfrm>
            <a:off x="7099300" y="203200"/>
            <a:ext cx="4673600" cy="461963"/>
          </a:xfrm>
          <a:prstGeom prst="rect">
            <a:avLst/>
          </a:prstGeom>
          <a:noFill/>
        </p:spPr>
        <p:txBody>
          <a:bodyPr>
            <a:spAutoFit/>
          </a:bodyPr>
          <a:lstStyle/>
          <a:p>
            <a:pPr>
              <a:defRPr/>
            </a:pPr>
            <a:r>
              <a:rPr lang="pt-BR" sz="2400" dirty="0" err="1">
                <a:latin typeface="+mn-lt"/>
              </a:rPr>
              <a:t>Pactuação</a:t>
            </a:r>
            <a:r>
              <a:rPr lang="pt-BR" sz="2400" dirty="0">
                <a:latin typeface="+mn-lt"/>
              </a:rPr>
              <a:t> Taxa de Notificação: 40</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pt-BR" dirty="0" smtClean="0"/>
              <a:t>Notificações</a:t>
            </a:r>
            <a:endParaRPr lang="pt-BR" dirty="0"/>
          </a:p>
        </p:txBody>
      </p:sp>
      <p:sp>
        <p:nvSpPr>
          <p:cNvPr id="54275" name="Espaço Reservado para Conteúdo 2"/>
          <p:cNvSpPr>
            <a:spLocks noGrp="1"/>
          </p:cNvSpPr>
          <p:nvPr>
            <p:ph idx="1"/>
          </p:nvPr>
        </p:nvSpPr>
        <p:spPr/>
        <p:txBody>
          <a:bodyPr/>
          <a:lstStyle/>
          <a:p>
            <a:pPr algn="just"/>
            <a:r>
              <a:rPr lang="pt-BR" sz="2800" smtClean="0"/>
              <a:t>O número de notificações tem se elevado a medida que são realizadas visitas aos municípios e os trabalhadores são orientados quanto as notificações, demonstrando a importância da educação permanente em saúde do trabalhador.</a:t>
            </a:r>
          </a:p>
          <a:p>
            <a:pPr algn="just"/>
            <a:r>
              <a:rPr lang="pt-BR" sz="2800" smtClean="0"/>
              <a:t>Considerando que é através das notificações que os municípios mostram do que seus cidadãos estão adoecendo e onde as verbas precisam ser investidas, é de relevante importância o trabalho realizado para que os trabalhadores da saúde tenham conhecimento em saúde do trabalhador e consciência da importância de notificar o agravo.</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ítulo 1"/>
          <p:cNvSpPr>
            <a:spLocks noGrp="1"/>
          </p:cNvSpPr>
          <p:nvPr>
            <p:ph type="title"/>
          </p:nvPr>
        </p:nvSpPr>
        <p:spPr/>
        <p:txBody>
          <a:bodyPr/>
          <a:lstStyle/>
          <a:p>
            <a:pPr eaLnBrk="1" fontAlgn="auto" hangingPunct="1">
              <a:spcAft>
                <a:spcPts val="0"/>
              </a:spcAft>
              <a:defRPr/>
            </a:pPr>
            <a:r>
              <a:rPr lang="pt-BR" dirty="0" smtClean="0">
                <a:solidFill>
                  <a:schemeClr val="tx1">
                    <a:lumMod val="75000"/>
                    <a:lumOff val="25000"/>
                  </a:schemeClr>
                </a:solidFill>
              </a:rPr>
              <a:t>Vigilância em Saúde</a:t>
            </a:r>
          </a:p>
        </p:txBody>
      </p:sp>
      <p:graphicFrame>
        <p:nvGraphicFramePr>
          <p:cNvPr id="5" name="Espaço Reservado para Conteúdo 4"/>
          <p:cNvGraphicFramePr>
            <a:graphicFrameLocks noGrp="1"/>
          </p:cNvGraphicFramePr>
          <p:nvPr>
            <p:ph idx="1"/>
          </p:nvPr>
        </p:nvGraphicFramePr>
        <p:xfrm>
          <a:off x="524435" y="1869141"/>
          <a:ext cx="11174506" cy="46123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ítulo 1"/>
          <p:cNvSpPr>
            <a:spLocks noGrp="1"/>
          </p:cNvSpPr>
          <p:nvPr>
            <p:ph type="title"/>
          </p:nvPr>
        </p:nvSpPr>
        <p:spPr/>
        <p:txBody>
          <a:bodyPr/>
          <a:lstStyle/>
          <a:p>
            <a:pPr eaLnBrk="1" fontAlgn="auto" hangingPunct="1">
              <a:spcAft>
                <a:spcPts val="0"/>
              </a:spcAft>
              <a:defRPr/>
            </a:pPr>
            <a:r>
              <a:rPr lang="pt-BR" dirty="0" smtClean="0">
                <a:solidFill>
                  <a:schemeClr val="tx1">
                    <a:lumMod val="75000"/>
                    <a:lumOff val="25000"/>
                  </a:schemeClr>
                </a:solidFill>
              </a:rPr>
              <a:t>Vigilância em Saúde</a:t>
            </a:r>
          </a:p>
        </p:txBody>
      </p:sp>
      <p:graphicFrame>
        <p:nvGraphicFramePr>
          <p:cNvPr id="5" name="Espaço Reservado para Conteúdo 4"/>
          <p:cNvGraphicFramePr>
            <a:graphicFrameLocks noGrp="1"/>
          </p:cNvGraphicFramePr>
          <p:nvPr>
            <p:ph idx="1"/>
          </p:nvPr>
        </p:nvGraphicFramePr>
        <p:xfrm>
          <a:off x="524435" y="1869141"/>
          <a:ext cx="11174506" cy="46123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Grp="1" noChangeArrowheads="1"/>
          </p:cNvSpPr>
          <p:nvPr>
            <p:ph type="title"/>
          </p:nvPr>
        </p:nvSpPr>
        <p:spPr>
          <a:xfrm>
            <a:off x="288925" y="160338"/>
            <a:ext cx="7793038" cy="6937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pt-BR" altLang="pt-BR" dirty="0">
                <a:effectLst>
                  <a:outerShdw blurRad="38100" dist="38100" dir="2700000" algn="tl">
                    <a:srgbClr val="C0C0C0"/>
                  </a:outerShdw>
                </a:effectLst>
              </a:rPr>
              <a:t>Ações</a:t>
            </a:r>
          </a:p>
        </p:txBody>
      </p:sp>
      <p:graphicFrame>
        <p:nvGraphicFramePr>
          <p:cNvPr id="4" name="Diagrama 3"/>
          <p:cNvGraphicFramePr/>
          <p:nvPr/>
        </p:nvGraphicFramePr>
        <p:xfrm>
          <a:off x="585030" y="854075"/>
          <a:ext cx="11031146" cy="49424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0"/>
            <a:ext cx="10058400" cy="981075"/>
          </a:xfrm>
        </p:spPr>
        <p:txBody>
          <a:bodyPr/>
          <a:lstStyle/>
          <a:p>
            <a:pPr>
              <a:defRPr/>
            </a:pPr>
            <a:r>
              <a:rPr lang="pt-BR" dirty="0" smtClean="0"/>
              <a:t>Trabalhadores Atendidos</a:t>
            </a:r>
            <a:endParaRPr lang="pt-BR" dirty="0"/>
          </a:p>
        </p:txBody>
      </p:sp>
      <p:graphicFrame>
        <p:nvGraphicFramePr>
          <p:cNvPr id="4" name="Espaço Reservado para Conteúdo 3"/>
          <p:cNvGraphicFramePr>
            <a:graphicFrameLocks noGrp="1"/>
          </p:cNvGraphicFramePr>
          <p:nvPr>
            <p:ph idx="4294967295"/>
          </p:nvPr>
        </p:nvGraphicFramePr>
        <p:xfrm>
          <a:off x="-457199" y="1154113"/>
          <a:ext cx="12936538" cy="5219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Grp="1" noChangeArrowheads="1"/>
          </p:cNvSpPr>
          <p:nvPr>
            <p:ph type="title"/>
          </p:nvPr>
        </p:nvSpPr>
        <p:spPr>
          <a:xfrm>
            <a:off x="288925" y="160338"/>
            <a:ext cx="7793038" cy="6937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pt-BR" altLang="pt-BR" dirty="0">
                <a:effectLst>
                  <a:outerShdw blurRad="38100" dist="38100" dir="2700000" algn="tl">
                    <a:srgbClr val="C0C0C0"/>
                  </a:outerShdw>
                </a:effectLst>
              </a:rPr>
              <a:t>Ações</a:t>
            </a:r>
          </a:p>
        </p:txBody>
      </p:sp>
      <p:graphicFrame>
        <p:nvGraphicFramePr>
          <p:cNvPr id="4" name="Diagrama 3"/>
          <p:cNvGraphicFramePr/>
          <p:nvPr/>
        </p:nvGraphicFramePr>
        <p:xfrm>
          <a:off x="598477" y="1081863"/>
          <a:ext cx="11031146" cy="40145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7463"/>
            <a:ext cx="10058400" cy="671513"/>
          </a:xfrm>
        </p:spPr>
        <p:txBody>
          <a:bodyPr/>
          <a:lstStyle/>
          <a:p>
            <a:pPr>
              <a:defRPr/>
            </a:pPr>
            <a:r>
              <a:rPr lang="pt-BR" sz="3600" dirty="0" smtClean="0"/>
              <a:t>Projeto </a:t>
            </a:r>
            <a:r>
              <a:rPr lang="pt-BR" sz="3600" dirty="0" err="1" smtClean="0"/>
              <a:t>Catavento</a:t>
            </a:r>
            <a:r>
              <a:rPr lang="pt-BR" sz="3600" dirty="0" smtClean="0"/>
              <a:t> – Combate ao Trabalho Infantil</a:t>
            </a:r>
            <a:endParaRPr lang="pt-BR" sz="3600" dirty="0"/>
          </a:p>
        </p:txBody>
      </p:sp>
      <p:pic>
        <p:nvPicPr>
          <p:cNvPr id="59395" name="Imagem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64200" y="3060700"/>
            <a:ext cx="6434138"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Imagem 6"/>
          <p:cNvPicPr>
            <a:picLocks noChangeAspect="1"/>
          </p:cNvPicPr>
          <p:nvPr/>
        </p:nvPicPr>
        <p:blipFill>
          <a:blip r:embed="rId3">
            <a:extLst>
              <a:ext uri="{28A0092B-C50C-407E-A947-70E740481C1C}">
                <a14:useLocalDpi xmlns:a14="http://schemas.microsoft.com/office/drawing/2010/main" val="0"/>
              </a:ext>
            </a:extLst>
          </a:blip>
          <a:srcRect t="23810" b="2802"/>
          <a:stretch>
            <a:fillRect/>
          </a:stretch>
        </p:blipFill>
        <p:spPr bwMode="auto">
          <a:xfrm>
            <a:off x="315913" y="3073400"/>
            <a:ext cx="6434137"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Espaço Reservado para Conteúdo 3"/>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6750050" y="666750"/>
            <a:ext cx="5032375" cy="2830513"/>
          </a:xfrm>
        </p:spPr>
      </p:pic>
      <p:pic>
        <p:nvPicPr>
          <p:cNvPr id="59398" name="Imagem 4"/>
          <p:cNvPicPr>
            <a:picLocks noChangeAspect="1"/>
          </p:cNvPicPr>
          <p:nvPr/>
        </p:nvPicPr>
        <p:blipFill>
          <a:blip r:embed="rId5">
            <a:extLst>
              <a:ext uri="{28A0092B-C50C-407E-A947-70E740481C1C}">
                <a14:useLocalDpi xmlns:a14="http://schemas.microsoft.com/office/drawing/2010/main" val="0"/>
              </a:ext>
            </a:extLst>
          </a:blip>
          <a:srcRect t="27284" b="20869"/>
          <a:stretch>
            <a:fillRect/>
          </a:stretch>
        </p:blipFill>
        <p:spPr bwMode="auto">
          <a:xfrm>
            <a:off x="144463" y="1019175"/>
            <a:ext cx="5967412"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ítulo 1"/>
          <p:cNvSpPr>
            <a:spLocks noGrp="1"/>
          </p:cNvSpPr>
          <p:nvPr>
            <p:ph type="title"/>
          </p:nvPr>
        </p:nvSpPr>
        <p:spPr/>
        <p:txBody>
          <a:bodyPr/>
          <a:lstStyle/>
          <a:p>
            <a:pPr eaLnBrk="1" fontAlgn="auto" hangingPunct="1">
              <a:spcAft>
                <a:spcPts val="0"/>
              </a:spcAft>
              <a:defRPr/>
            </a:pPr>
            <a:r>
              <a:rPr lang="pt-BR" dirty="0" smtClean="0">
                <a:solidFill>
                  <a:schemeClr val="tx1">
                    <a:lumMod val="75000"/>
                    <a:lumOff val="25000"/>
                  </a:schemeClr>
                </a:solidFill>
              </a:rPr>
              <a:t>Assistência e Reabilitação</a:t>
            </a:r>
          </a:p>
        </p:txBody>
      </p:sp>
      <p:graphicFrame>
        <p:nvGraphicFramePr>
          <p:cNvPr id="5" name="Espaço Reservado para Conteúdo 4"/>
          <p:cNvGraphicFramePr>
            <a:graphicFrameLocks noGrp="1"/>
          </p:cNvGraphicFramePr>
          <p:nvPr>
            <p:ph idx="1"/>
          </p:nvPr>
        </p:nvGraphicFramePr>
        <p:xfrm>
          <a:off x="1571223" y="2133599"/>
          <a:ext cx="9933389" cy="38937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ítulo 1"/>
          <p:cNvSpPr>
            <a:spLocks noGrp="1"/>
          </p:cNvSpPr>
          <p:nvPr>
            <p:ph type="title"/>
          </p:nvPr>
        </p:nvSpPr>
        <p:spPr/>
        <p:txBody>
          <a:bodyPr/>
          <a:lstStyle/>
          <a:p>
            <a:pPr eaLnBrk="1" fontAlgn="auto" hangingPunct="1">
              <a:spcAft>
                <a:spcPts val="0"/>
              </a:spcAft>
              <a:defRPr/>
            </a:pPr>
            <a:r>
              <a:rPr lang="pt-BR" dirty="0" smtClean="0">
                <a:solidFill>
                  <a:schemeClr val="tx1">
                    <a:lumMod val="75000"/>
                    <a:lumOff val="25000"/>
                  </a:schemeClr>
                </a:solidFill>
              </a:rPr>
              <a:t>Retaguarda Técnica</a:t>
            </a:r>
          </a:p>
        </p:txBody>
      </p:sp>
      <p:graphicFrame>
        <p:nvGraphicFramePr>
          <p:cNvPr id="5" name="Espaço Reservado para Conteúdo 4"/>
          <p:cNvGraphicFramePr>
            <a:graphicFrameLocks noGrp="1"/>
          </p:cNvGraphicFramePr>
          <p:nvPr>
            <p:ph idx="1"/>
          </p:nvPr>
        </p:nvGraphicFramePr>
        <p:xfrm>
          <a:off x="1571223" y="2133599"/>
          <a:ext cx="9933389" cy="38937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ítulo 1"/>
          <p:cNvSpPr>
            <a:spLocks noGrp="1"/>
          </p:cNvSpPr>
          <p:nvPr>
            <p:ph type="title"/>
          </p:nvPr>
        </p:nvSpPr>
        <p:spPr/>
        <p:txBody>
          <a:bodyPr/>
          <a:lstStyle/>
          <a:p>
            <a:pPr eaLnBrk="1" fontAlgn="auto" hangingPunct="1">
              <a:spcAft>
                <a:spcPts val="0"/>
              </a:spcAft>
              <a:defRPr/>
            </a:pPr>
            <a:r>
              <a:rPr lang="pt-BR" dirty="0" smtClean="0">
                <a:solidFill>
                  <a:schemeClr val="tx1">
                    <a:lumMod val="75000"/>
                    <a:lumOff val="25000"/>
                  </a:schemeClr>
                </a:solidFill>
              </a:rPr>
              <a:t>Retaguarda Técnica</a:t>
            </a:r>
          </a:p>
        </p:txBody>
      </p:sp>
      <p:graphicFrame>
        <p:nvGraphicFramePr>
          <p:cNvPr id="5" name="Espaço Reservado para Conteúdo 4"/>
          <p:cNvGraphicFramePr>
            <a:graphicFrameLocks noGrp="1"/>
          </p:cNvGraphicFramePr>
          <p:nvPr>
            <p:ph idx="1"/>
          </p:nvPr>
        </p:nvGraphicFramePr>
        <p:xfrm>
          <a:off x="1571223" y="2133599"/>
          <a:ext cx="9933389" cy="38937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38250" y="0"/>
            <a:ext cx="10058400" cy="1449388"/>
          </a:xfrm>
        </p:spPr>
        <p:txBody>
          <a:bodyPr/>
          <a:lstStyle/>
          <a:p>
            <a:pPr eaLnBrk="1" hangingPunct="1">
              <a:defRPr/>
            </a:pPr>
            <a:r>
              <a:rPr lang="pt-BR" sz="4000" dirty="0" err="1" smtClean="0"/>
              <a:t>Cerest</a:t>
            </a:r>
            <a:r>
              <a:rPr lang="pt-BR" sz="4000" dirty="0" smtClean="0"/>
              <a:t> - Suporte e apoio matricial da RAS para:</a:t>
            </a:r>
            <a:endParaRPr lang="pt-BR" sz="4000" dirty="0"/>
          </a:p>
        </p:txBody>
      </p:sp>
      <p:graphicFrame>
        <p:nvGraphicFramePr>
          <p:cNvPr id="7" name="Espaço Reservado para Conteúdo 6"/>
          <p:cNvGraphicFramePr>
            <a:graphicFrameLocks noGrp="1"/>
          </p:cNvGraphicFramePr>
          <p:nvPr>
            <p:ph idx="1"/>
          </p:nvPr>
        </p:nvGraphicFramePr>
        <p:xfrm>
          <a:off x="427260" y="1449387"/>
          <a:ext cx="11137968" cy="47582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38250" y="0"/>
            <a:ext cx="10058400" cy="1449388"/>
          </a:xfrm>
        </p:spPr>
        <p:txBody>
          <a:bodyPr/>
          <a:lstStyle/>
          <a:p>
            <a:pPr eaLnBrk="1" hangingPunct="1">
              <a:defRPr/>
            </a:pPr>
            <a:r>
              <a:rPr lang="pt-BR" sz="4000" dirty="0" err="1" smtClean="0"/>
              <a:t>Cerest</a:t>
            </a:r>
            <a:r>
              <a:rPr lang="pt-BR" sz="4000" dirty="0" smtClean="0"/>
              <a:t> - Suporte e apoio matricial da RAS para:</a:t>
            </a:r>
            <a:endParaRPr lang="pt-BR" sz="4000" dirty="0"/>
          </a:p>
        </p:txBody>
      </p:sp>
      <p:graphicFrame>
        <p:nvGraphicFramePr>
          <p:cNvPr id="7" name="Espaço Reservado para Conteúdo 6"/>
          <p:cNvGraphicFramePr>
            <a:graphicFrameLocks noGrp="1"/>
          </p:cNvGraphicFramePr>
          <p:nvPr>
            <p:ph idx="1"/>
          </p:nvPr>
        </p:nvGraphicFramePr>
        <p:xfrm>
          <a:off x="427260" y="1449387"/>
          <a:ext cx="11137968" cy="47582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eaLnBrk="1" hangingPunct="1">
              <a:defRPr/>
            </a:pPr>
            <a:r>
              <a:rPr lang="pt-BR" dirty="0" smtClean="0"/>
              <a:t>Órgãos parceiros/Trabalho </a:t>
            </a:r>
            <a:r>
              <a:rPr lang="pt-BR" dirty="0" err="1" smtClean="0"/>
              <a:t>intersetorial</a:t>
            </a:r>
            <a:endParaRPr lang="pt-BR" dirty="0"/>
          </a:p>
        </p:txBody>
      </p:sp>
      <p:graphicFrame>
        <p:nvGraphicFramePr>
          <p:cNvPr id="4" name="Espaço Reservado para Conteúdo 3"/>
          <p:cNvGraphicFramePr>
            <a:graphicFrameLocks noGrp="1"/>
          </p:cNvGraphicFramePr>
          <p:nvPr>
            <p:ph idx="1"/>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pt-BR" dirty="0" smtClean="0"/>
              <a:t>Parcerias</a:t>
            </a:r>
            <a:endParaRPr lang="pt-BR" dirty="0"/>
          </a:p>
        </p:txBody>
      </p:sp>
      <p:pic>
        <p:nvPicPr>
          <p:cNvPr id="66563"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rcRect t="19646"/>
          <a:stretch>
            <a:fillRect/>
          </a:stretch>
        </p:blipFill>
        <p:spPr>
          <a:xfrm>
            <a:off x="5494338" y="2743200"/>
            <a:ext cx="6492875" cy="2935288"/>
          </a:xfrm>
        </p:spPr>
      </p:pic>
      <p:pic>
        <p:nvPicPr>
          <p:cNvPr id="66564" name="Imagem 4"/>
          <p:cNvPicPr>
            <a:picLocks noChangeAspect="1"/>
          </p:cNvPicPr>
          <p:nvPr/>
        </p:nvPicPr>
        <p:blipFill>
          <a:blip r:embed="rId3">
            <a:extLst>
              <a:ext uri="{28A0092B-C50C-407E-A947-70E740481C1C}">
                <a14:useLocalDpi xmlns:a14="http://schemas.microsoft.com/office/drawing/2010/main" val="0"/>
              </a:ext>
            </a:extLst>
          </a:blip>
          <a:srcRect t="21967" b="7347"/>
          <a:stretch>
            <a:fillRect/>
          </a:stretch>
        </p:blipFill>
        <p:spPr bwMode="auto">
          <a:xfrm>
            <a:off x="254000" y="1854200"/>
            <a:ext cx="62611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ixaDeTexto 5"/>
          <p:cNvSpPr txBox="1"/>
          <p:nvPr/>
        </p:nvSpPr>
        <p:spPr>
          <a:xfrm>
            <a:off x="1096963" y="5321300"/>
            <a:ext cx="2801937" cy="369888"/>
          </a:xfrm>
          <a:prstGeom prst="rect">
            <a:avLst/>
          </a:prstGeom>
          <a:noFill/>
        </p:spPr>
        <p:txBody>
          <a:bodyPr>
            <a:spAutoFit/>
          </a:bodyPr>
          <a:lstStyle/>
          <a:p>
            <a:pPr>
              <a:defRPr/>
            </a:pPr>
            <a:r>
              <a:rPr lang="pt-BR" dirty="0">
                <a:latin typeface="+mn-lt"/>
              </a:rPr>
              <a:t>EMATER</a:t>
            </a:r>
          </a:p>
        </p:txBody>
      </p:sp>
      <p:sp>
        <p:nvSpPr>
          <p:cNvPr id="8" name="CaixaDeTexto 7"/>
          <p:cNvSpPr txBox="1"/>
          <p:nvPr/>
        </p:nvSpPr>
        <p:spPr>
          <a:xfrm>
            <a:off x="9829800" y="2373313"/>
            <a:ext cx="1638300" cy="369887"/>
          </a:xfrm>
          <a:prstGeom prst="rect">
            <a:avLst/>
          </a:prstGeom>
          <a:noFill/>
        </p:spPr>
        <p:txBody>
          <a:bodyPr>
            <a:spAutoFit/>
          </a:bodyPr>
          <a:lstStyle/>
          <a:p>
            <a:pPr>
              <a:defRPr/>
            </a:pPr>
            <a:r>
              <a:rPr lang="pt-BR" dirty="0">
                <a:latin typeface="+mn-lt"/>
              </a:rPr>
              <a:t>CIR</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30553" y="295739"/>
            <a:ext cx="10058400" cy="604594"/>
          </a:xfrm>
        </p:spPr>
        <p:txBody>
          <a:bodyPr/>
          <a:lstStyle/>
          <a:p>
            <a:r>
              <a:rPr lang="pt-BR" sz="3200" dirty="0" smtClean="0"/>
              <a:t>Polícia Rodoviária Federal</a:t>
            </a:r>
            <a:endParaRPr lang="pt-BR" sz="3200" dirty="0" smtClean="0"/>
          </a:p>
          <a:p>
            <a:endParaRPr lang="pt-BR" sz="3200" dirty="0"/>
          </a:p>
        </p:txBody>
      </p:sp>
      <p:pic>
        <p:nvPicPr>
          <p:cNvPr id="2" name="Imagem 1"/>
          <p:cNvPicPr>
            <a:picLocks noChangeAspect="1"/>
          </p:cNvPicPr>
          <p:nvPr/>
        </p:nvPicPr>
        <p:blipFill rotWithShape="1">
          <a:blip r:embed="rId2">
            <a:extLst>
              <a:ext uri="{28A0092B-C50C-407E-A947-70E740481C1C}">
                <a14:useLocalDpi xmlns:a14="http://schemas.microsoft.com/office/drawing/2010/main" val="0"/>
              </a:ext>
            </a:extLst>
          </a:blip>
          <a:srcRect t="32820" b="29436"/>
          <a:stretch/>
        </p:blipFill>
        <p:spPr>
          <a:xfrm>
            <a:off x="537723" y="2307101"/>
            <a:ext cx="4822030" cy="3235569"/>
          </a:xfrm>
          <a:prstGeom prst="rect">
            <a:avLst/>
          </a:prstGeom>
        </p:spPr>
      </p:pic>
      <p:pic>
        <p:nvPicPr>
          <p:cNvPr id="4" name="Imagem 3"/>
          <p:cNvPicPr>
            <a:picLocks noChangeAspect="1"/>
          </p:cNvPicPr>
          <p:nvPr/>
        </p:nvPicPr>
        <p:blipFill rotWithShape="1">
          <a:blip r:embed="rId3">
            <a:extLst>
              <a:ext uri="{28A0092B-C50C-407E-A947-70E740481C1C}">
                <a14:useLocalDpi xmlns:a14="http://schemas.microsoft.com/office/drawing/2010/main" val="0"/>
              </a:ext>
            </a:extLst>
          </a:blip>
          <a:srcRect t="33641" b="29846"/>
          <a:stretch/>
        </p:blipFill>
        <p:spPr>
          <a:xfrm>
            <a:off x="4687692" y="1385387"/>
            <a:ext cx="5331324" cy="3460652"/>
          </a:xfrm>
          <a:prstGeom prst="rect">
            <a:avLst/>
          </a:prstGeom>
        </p:spPr>
      </p:pic>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4187" y="3115713"/>
            <a:ext cx="3757505" cy="3236129"/>
          </a:xfrm>
          <a:prstGeom prst="rect">
            <a:avLst/>
          </a:prstGeom>
        </p:spPr>
      </p:pic>
    </p:spTree>
    <p:extLst>
      <p:ext uri="{BB962C8B-B14F-4D97-AF65-F5344CB8AC3E}">
        <p14:creationId xmlns:p14="http://schemas.microsoft.com/office/powerpoint/2010/main" val="41587579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8" descr="mapa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038" y="1425575"/>
            <a:ext cx="8680450"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Rectangle 4"/>
          <p:cNvSpPr>
            <a:spLocks noGrp="1" noChangeArrowheads="1"/>
          </p:cNvSpPr>
          <p:nvPr>
            <p:ph type="title"/>
          </p:nvPr>
        </p:nvSpPr>
        <p:spPr>
          <a:xfrm>
            <a:off x="334963" y="333375"/>
            <a:ext cx="7793037" cy="695325"/>
          </a:xfrm>
        </p:spPr>
        <p:txBody>
          <a:bodyPr/>
          <a:lstStyle/>
          <a:p>
            <a:pPr eaLnBrk="1" hangingPunct="1">
              <a:defRPr/>
            </a:pPr>
            <a:r>
              <a:rPr lang="pt-BR" sz="4000" dirty="0"/>
              <a:t>Área CEREST </a:t>
            </a:r>
            <a:r>
              <a:rPr lang="pt-BR" sz="4000" dirty="0" smtClean="0"/>
              <a:t>MACRONORTE</a:t>
            </a:r>
            <a:endParaRPr lang="pt-BR" sz="4000" dirty="0"/>
          </a:p>
        </p:txBody>
      </p:sp>
      <p:sp>
        <p:nvSpPr>
          <p:cNvPr id="13316" name="Text Box 9"/>
          <p:cNvSpPr txBox="1">
            <a:spLocks noChangeArrowheads="1"/>
          </p:cNvSpPr>
          <p:nvPr/>
        </p:nvSpPr>
        <p:spPr bwMode="auto">
          <a:xfrm>
            <a:off x="571500" y="2506663"/>
            <a:ext cx="3313113"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spcBef>
                <a:spcPct val="50000"/>
              </a:spcBef>
              <a:buFont typeface="Times New Roman" panose="02020603050405020304" pitchFamily="18" charset="0"/>
              <a:buNone/>
            </a:pPr>
            <a:r>
              <a:rPr lang="pt-BR" sz="2400" i="1">
                <a:latin typeface="Tahoma" panose="020B0604030504040204" pitchFamily="34" charset="0"/>
                <a:cs typeface="Arial" panose="020B0604020202020204" pitchFamily="34" charset="0"/>
              </a:rPr>
              <a:t>15ª CRS</a:t>
            </a:r>
          </a:p>
          <a:p>
            <a:pPr eaLnBrk="1" hangingPunct="1">
              <a:spcBef>
                <a:spcPct val="50000"/>
              </a:spcBef>
              <a:buFont typeface="Times New Roman" panose="02020603050405020304" pitchFamily="18" charset="0"/>
              <a:buNone/>
            </a:pPr>
            <a:r>
              <a:rPr lang="pt-BR" sz="2400" i="1">
                <a:latin typeface="Tahoma" panose="020B0604030504040204" pitchFamily="34" charset="0"/>
                <a:cs typeface="Arial" panose="020B0604020202020204" pitchFamily="34" charset="0"/>
              </a:rPr>
              <a:t>26 Municípios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ítulo 1"/>
          <p:cNvSpPr>
            <a:spLocks noGrp="1"/>
          </p:cNvSpPr>
          <p:nvPr>
            <p:ph type="ctrTitle"/>
          </p:nvPr>
        </p:nvSpPr>
        <p:spPr>
          <a:xfrm>
            <a:off x="1096963" y="758825"/>
            <a:ext cx="10058400" cy="3565525"/>
          </a:xfrm>
        </p:spPr>
        <p:txBody>
          <a:bodyPr/>
          <a:lstStyle/>
          <a:p>
            <a:pPr algn="ctr" eaLnBrk="1" fontAlgn="auto" hangingPunct="1">
              <a:spcAft>
                <a:spcPts val="0"/>
              </a:spcAft>
              <a:defRPr/>
            </a:pPr>
            <a:r>
              <a:rPr lang="pt-BR" dirty="0" smtClean="0"/>
              <a:t>Obrigado pela atenção.</a:t>
            </a:r>
          </a:p>
        </p:txBody>
      </p:sp>
      <p:sp>
        <p:nvSpPr>
          <p:cNvPr id="4" name="Subtítulo 3"/>
          <p:cNvSpPr>
            <a:spLocks noGrp="1"/>
          </p:cNvSpPr>
          <p:nvPr>
            <p:ph type="subTitle" idx="1"/>
          </p:nvPr>
        </p:nvSpPr>
        <p:spPr>
          <a:xfrm>
            <a:off x="1100138" y="4456113"/>
            <a:ext cx="10058400" cy="1143000"/>
          </a:xfrm>
        </p:spPr>
        <p:txBody>
          <a:bodyPr rtlCol="0">
            <a:normAutofit fontScale="92500" lnSpcReduction="20000"/>
          </a:bodyPr>
          <a:lstStyle/>
          <a:p>
            <a:pPr algn="r" eaLnBrk="1" fontAlgn="auto" hangingPunct="1">
              <a:spcAft>
                <a:spcPts val="0"/>
              </a:spcAft>
              <a:buFont typeface="Wingdings 3" charset="2"/>
              <a:buNone/>
              <a:defRPr/>
            </a:pPr>
            <a:endParaRPr lang="pt-BR" dirty="0" smtClean="0"/>
          </a:p>
          <a:p>
            <a:pPr algn="r" eaLnBrk="1" fontAlgn="auto" hangingPunct="1">
              <a:spcAft>
                <a:spcPts val="0"/>
              </a:spcAft>
              <a:buFont typeface="Wingdings 3" charset="2"/>
              <a:buNone/>
              <a:defRPr/>
            </a:pPr>
            <a:r>
              <a:rPr lang="pt-BR" dirty="0" smtClean="0"/>
              <a:t>Fone: 55 3742 5714</a:t>
            </a:r>
          </a:p>
          <a:p>
            <a:pPr algn="r" eaLnBrk="1" fontAlgn="auto" hangingPunct="1">
              <a:spcAft>
                <a:spcPts val="0"/>
              </a:spcAft>
              <a:buFont typeface="Wingdings 3" charset="2"/>
              <a:buNone/>
              <a:defRPr/>
            </a:pPr>
            <a:r>
              <a:rPr lang="pt-BR" dirty="0" smtClean="0"/>
              <a:t>E-mail: </a:t>
            </a:r>
            <a:r>
              <a:rPr lang="pt-BR" dirty="0" smtClean="0">
                <a:hlinkClick r:id="rId2"/>
              </a:rPr>
              <a:t>cerestmacronorte@hotmail.com</a:t>
            </a:r>
            <a:endParaRPr lang="pt-BR" dirty="0" smtClean="0"/>
          </a:p>
          <a:p>
            <a:pPr algn="r" eaLnBrk="1" fontAlgn="auto" hangingPunct="1">
              <a:spcAft>
                <a:spcPts val="0"/>
              </a:spcAft>
              <a:buFont typeface="Wingdings 3" charset="2"/>
              <a:buNone/>
              <a:defRPr/>
            </a:pPr>
            <a:endParaRPr lang="pt-B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0" name="Rectangle 4"/>
          <p:cNvSpPr>
            <a:spLocks noGrp="1" noChangeArrowheads="1"/>
          </p:cNvSpPr>
          <p:nvPr>
            <p:ph type="title"/>
          </p:nvPr>
        </p:nvSpPr>
        <p:spPr>
          <a:xfrm>
            <a:off x="334963" y="333375"/>
            <a:ext cx="7793037" cy="695325"/>
          </a:xfrm>
        </p:spPr>
        <p:txBody>
          <a:bodyPr/>
          <a:lstStyle/>
          <a:p>
            <a:pPr eaLnBrk="1" hangingPunct="1">
              <a:defRPr/>
            </a:pPr>
            <a:r>
              <a:rPr lang="pt-BR" sz="4000" dirty="0"/>
              <a:t>Área CEREST </a:t>
            </a:r>
            <a:r>
              <a:rPr lang="pt-BR" sz="4000" dirty="0" smtClean="0"/>
              <a:t>MACRONORTE</a:t>
            </a:r>
            <a:endParaRPr lang="pt-BR" sz="4000" dirty="0"/>
          </a:p>
        </p:txBody>
      </p:sp>
      <p:sp>
        <p:nvSpPr>
          <p:cNvPr id="14339" name="Text Box 9"/>
          <p:cNvSpPr txBox="1">
            <a:spLocks noChangeArrowheads="1"/>
          </p:cNvSpPr>
          <p:nvPr/>
        </p:nvSpPr>
        <p:spPr bwMode="auto">
          <a:xfrm>
            <a:off x="803275" y="2519363"/>
            <a:ext cx="3313113"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spcBef>
                <a:spcPct val="50000"/>
              </a:spcBef>
              <a:buFont typeface="Times New Roman" panose="02020603050405020304" pitchFamily="18" charset="0"/>
              <a:buNone/>
            </a:pPr>
            <a:r>
              <a:rPr lang="pt-BR" sz="2400" i="1">
                <a:latin typeface="Tahoma" panose="020B0604030504040204" pitchFamily="34" charset="0"/>
                <a:cs typeface="Arial" panose="020B0604020202020204" pitchFamily="34" charset="0"/>
              </a:rPr>
              <a:t>19ª CRS</a:t>
            </a:r>
          </a:p>
          <a:p>
            <a:pPr eaLnBrk="1" hangingPunct="1">
              <a:spcBef>
                <a:spcPct val="50000"/>
              </a:spcBef>
              <a:buFont typeface="Times New Roman" panose="02020603050405020304" pitchFamily="18" charset="0"/>
              <a:buNone/>
            </a:pPr>
            <a:r>
              <a:rPr lang="pt-BR" sz="2400" i="1">
                <a:latin typeface="Tahoma" panose="020B0604030504040204" pitchFamily="34" charset="0"/>
                <a:cs typeface="Arial" panose="020B0604020202020204" pitchFamily="34" charset="0"/>
              </a:rPr>
              <a:t>26 Municípios</a:t>
            </a:r>
          </a:p>
        </p:txBody>
      </p:sp>
      <p:pic>
        <p:nvPicPr>
          <p:cNvPr id="14340" name="Picture 27" descr="mapa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6313" y="1441450"/>
            <a:ext cx="8632825"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865" name="Rectangle 1881"/>
          <p:cNvSpPr>
            <a:spLocks noGrp="1" noChangeArrowheads="1"/>
          </p:cNvSpPr>
          <p:nvPr>
            <p:ph type="title"/>
          </p:nvPr>
        </p:nvSpPr>
        <p:spPr>
          <a:xfrm>
            <a:off x="263525" y="68263"/>
            <a:ext cx="7793038" cy="693737"/>
          </a:xfrm>
        </p:spPr>
        <p:txBody>
          <a:bodyPr/>
          <a:lstStyle/>
          <a:p>
            <a:pPr eaLnBrk="1" hangingPunct="1">
              <a:defRPr/>
            </a:pPr>
            <a:r>
              <a:rPr lang="pt-BR" sz="3600" dirty="0"/>
              <a:t>Área/ População/ PEAO</a:t>
            </a:r>
          </a:p>
        </p:txBody>
      </p:sp>
      <p:sp>
        <p:nvSpPr>
          <p:cNvPr id="15363" name="Text Box 1883"/>
          <p:cNvSpPr txBox="1">
            <a:spLocks noChangeArrowheads="1"/>
          </p:cNvSpPr>
          <p:nvPr/>
        </p:nvSpPr>
        <p:spPr bwMode="auto">
          <a:xfrm>
            <a:off x="2312988" y="3708400"/>
            <a:ext cx="7272337" cy="369888"/>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spcBef>
                <a:spcPct val="50000"/>
              </a:spcBef>
              <a:buFont typeface="Times New Roman" panose="02020603050405020304" pitchFamily="18" charset="0"/>
              <a:buNone/>
            </a:pPr>
            <a:r>
              <a:rPr lang="pt-BR">
                <a:latin typeface="Tahoma" panose="020B0604030504040204" pitchFamily="34" charset="0"/>
                <a:cs typeface="Arial" panose="020B0604020202020204" pitchFamily="34" charset="0"/>
              </a:rPr>
              <a:t>TOTAL (IBGE 2010): 348.571 Hab/ 194.080 PEAO (Média 56%)</a:t>
            </a:r>
          </a:p>
        </p:txBody>
      </p:sp>
      <p:graphicFrame>
        <p:nvGraphicFramePr>
          <p:cNvPr id="3" name="Tabela 2"/>
          <p:cNvGraphicFramePr>
            <a:graphicFrameLocks noGrp="1"/>
          </p:cNvGraphicFramePr>
          <p:nvPr/>
        </p:nvGraphicFramePr>
        <p:xfrm>
          <a:off x="1171575" y="1790700"/>
          <a:ext cx="8913813" cy="920750"/>
        </p:xfrm>
        <a:graphic>
          <a:graphicData uri="http://schemas.openxmlformats.org/drawingml/2006/table">
            <a:tbl>
              <a:tblPr>
                <a:tableStyleId>{5C22544A-7EE6-4342-B048-85BDC9FD1C3A}</a:tableStyleId>
              </a:tblPr>
              <a:tblGrid>
                <a:gridCol w="2558295"/>
                <a:gridCol w="1078025"/>
                <a:gridCol w="1078025"/>
                <a:gridCol w="1078025"/>
                <a:gridCol w="1078025"/>
                <a:gridCol w="1078025"/>
                <a:gridCol w="965394"/>
              </a:tblGrid>
              <a:tr h="251952">
                <a:tc>
                  <a:txBody>
                    <a:bodyPr/>
                    <a:lstStyle/>
                    <a:p>
                      <a:pPr algn="l" fontAlgn="b"/>
                      <a:r>
                        <a:rPr lang="pt-BR" sz="1600" b="1" u="none" strike="noStrike" dirty="0" smtClean="0">
                          <a:effectLst/>
                        </a:rPr>
                        <a:t>Região</a:t>
                      </a:r>
                      <a:endParaRPr lang="pt-BR" sz="1600" b="1" i="0" u="none" strike="noStrike" dirty="0">
                        <a:solidFill>
                          <a:srgbClr val="000000"/>
                        </a:solidFill>
                        <a:effectLst/>
                        <a:latin typeface="Calibri" panose="020F0502020204030204" pitchFamily="34" charset="0"/>
                      </a:endParaRPr>
                    </a:p>
                  </a:txBody>
                  <a:tcPr marL="8059" marR="8059" marT="8060" marB="0" anchor="b"/>
                </a:tc>
                <a:tc>
                  <a:txBody>
                    <a:bodyPr/>
                    <a:lstStyle/>
                    <a:p>
                      <a:pPr algn="l" fontAlgn="b"/>
                      <a:r>
                        <a:rPr lang="pt-BR" sz="1600" b="1" u="none" strike="noStrike" dirty="0">
                          <a:effectLst/>
                        </a:rPr>
                        <a:t>POPG</a:t>
                      </a:r>
                      <a:endParaRPr lang="pt-BR" sz="1600" b="1" i="0" u="none" strike="noStrike" dirty="0">
                        <a:solidFill>
                          <a:srgbClr val="000000"/>
                        </a:solidFill>
                        <a:effectLst/>
                        <a:latin typeface="Calibri" panose="020F0502020204030204" pitchFamily="34" charset="0"/>
                      </a:endParaRPr>
                    </a:p>
                  </a:txBody>
                  <a:tcPr marL="8059" marR="8059" marT="8060" marB="0" anchor="b"/>
                </a:tc>
                <a:tc>
                  <a:txBody>
                    <a:bodyPr/>
                    <a:lstStyle/>
                    <a:p>
                      <a:pPr algn="l" fontAlgn="b"/>
                      <a:r>
                        <a:rPr lang="pt-BR" sz="1600" b="1" u="none" strike="noStrike" dirty="0">
                          <a:effectLst/>
                        </a:rPr>
                        <a:t>POPH</a:t>
                      </a:r>
                      <a:endParaRPr lang="pt-BR" sz="1600" b="1" i="0" u="none" strike="noStrike" dirty="0">
                        <a:solidFill>
                          <a:srgbClr val="000000"/>
                        </a:solidFill>
                        <a:effectLst/>
                        <a:latin typeface="Calibri" panose="020F0502020204030204" pitchFamily="34" charset="0"/>
                      </a:endParaRPr>
                    </a:p>
                  </a:txBody>
                  <a:tcPr marL="8059" marR="8059" marT="8060" marB="0" anchor="b"/>
                </a:tc>
                <a:tc>
                  <a:txBody>
                    <a:bodyPr/>
                    <a:lstStyle/>
                    <a:p>
                      <a:pPr algn="l" fontAlgn="b"/>
                      <a:r>
                        <a:rPr lang="pt-BR" sz="1600" b="1" u="none" strike="noStrike" dirty="0">
                          <a:effectLst/>
                        </a:rPr>
                        <a:t>POPM</a:t>
                      </a:r>
                      <a:endParaRPr lang="pt-BR" sz="1600" b="1" i="0" u="none" strike="noStrike" dirty="0">
                        <a:solidFill>
                          <a:srgbClr val="000000"/>
                        </a:solidFill>
                        <a:effectLst/>
                        <a:latin typeface="Calibri" panose="020F0502020204030204" pitchFamily="34" charset="0"/>
                      </a:endParaRPr>
                    </a:p>
                  </a:txBody>
                  <a:tcPr marL="8059" marR="8059" marT="8060" marB="0" anchor="b"/>
                </a:tc>
                <a:tc>
                  <a:txBody>
                    <a:bodyPr/>
                    <a:lstStyle/>
                    <a:p>
                      <a:pPr algn="l" fontAlgn="b"/>
                      <a:r>
                        <a:rPr lang="pt-BR" sz="1600" b="1" u="none" strike="noStrike" dirty="0">
                          <a:effectLst/>
                        </a:rPr>
                        <a:t>PEAO</a:t>
                      </a:r>
                      <a:endParaRPr lang="pt-BR" sz="1600" b="1" i="0" u="none" strike="noStrike" dirty="0">
                        <a:solidFill>
                          <a:srgbClr val="000000"/>
                        </a:solidFill>
                        <a:effectLst/>
                        <a:latin typeface="Calibri" panose="020F0502020204030204" pitchFamily="34" charset="0"/>
                      </a:endParaRPr>
                    </a:p>
                  </a:txBody>
                  <a:tcPr marL="8059" marR="8059" marT="8060" marB="0" anchor="b"/>
                </a:tc>
                <a:tc>
                  <a:txBody>
                    <a:bodyPr/>
                    <a:lstStyle/>
                    <a:p>
                      <a:pPr algn="l" fontAlgn="b"/>
                      <a:r>
                        <a:rPr lang="pt-BR" sz="1600" b="1" u="none" strike="noStrike" dirty="0">
                          <a:effectLst/>
                        </a:rPr>
                        <a:t>PEAOH</a:t>
                      </a:r>
                      <a:endParaRPr lang="pt-BR" sz="1600" b="1" i="0" u="none" strike="noStrike" dirty="0">
                        <a:solidFill>
                          <a:srgbClr val="000000"/>
                        </a:solidFill>
                        <a:effectLst/>
                        <a:latin typeface="Calibri" panose="020F0502020204030204" pitchFamily="34" charset="0"/>
                      </a:endParaRPr>
                    </a:p>
                  </a:txBody>
                  <a:tcPr marL="8059" marR="8059" marT="8060" marB="0" anchor="b"/>
                </a:tc>
                <a:tc>
                  <a:txBody>
                    <a:bodyPr/>
                    <a:lstStyle/>
                    <a:p>
                      <a:pPr algn="l" fontAlgn="b"/>
                      <a:r>
                        <a:rPr lang="pt-BR" sz="1600" b="1" u="none" strike="noStrike" dirty="0">
                          <a:effectLst/>
                        </a:rPr>
                        <a:t>PEAOM</a:t>
                      </a:r>
                      <a:endParaRPr lang="pt-BR" sz="1600" b="1" i="0" u="none" strike="noStrike" dirty="0">
                        <a:solidFill>
                          <a:srgbClr val="000000"/>
                        </a:solidFill>
                        <a:effectLst/>
                        <a:latin typeface="Calibri" panose="020F0502020204030204" pitchFamily="34" charset="0"/>
                      </a:endParaRPr>
                    </a:p>
                  </a:txBody>
                  <a:tcPr marL="8059" marR="8059" marT="8060" marB="0" anchor="b"/>
                </a:tc>
              </a:tr>
              <a:tr h="222933">
                <a:tc>
                  <a:txBody>
                    <a:bodyPr/>
                    <a:lstStyle/>
                    <a:p>
                      <a:pPr algn="r" fontAlgn="b"/>
                      <a:r>
                        <a:rPr lang="pt-BR" sz="1400" u="none" strike="noStrike" dirty="0" smtClean="0">
                          <a:effectLst/>
                        </a:rPr>
                        <a:t>15ª CRS</a:t>
                      </a:r>
                      <a:endParaRPr lang="pt-BR" sz="1400" b="0" i="0" u="none" strike="noStrike" dirty="0">
                        <a:solidFill>
                          <a:srgbClr val="000000"/>
                        </a:solidFill>
                        <a:effectLst/>
                        <a:latin typeface="Calibri" panose="020F0502020204030204" pitchFamily="34" charset="0"/>
                      </a:endParaRPr>
                    </a:p>
                  </a:txBody>
                  <a:tcPr marL="9526" marR="9526" marT="9527" marB="0" anchor="b"/>
                </a:tc>
                <a:tc>
                  <a:txBody>
                    <a:bodyPr/>
                    <a:lstStyle/>
                    <a:p>
                      <a:pPr algn="r" fontAlgn="b"/>
                      <a:r>
                        <a:rPr lang="pt-BR" sz="1400" u="none" strike="noStrike" dirty="0">
                          <a:effectLst/>
                        </a:rPr>
                        <a:t>161508</a:t>
                      </a:r>
                      <a:endParaRPr lang="pt-BR" sz="1400" b="0" i="0" u="none" strike="noStrike" dirty="0">
                        <a:solidFill>
                          <a:srgbClr val="000000"/>
                        </a:solidFill>
                        <a:effectLst/>
                        <a:latin typeface="Calibri" panose="020F0502020204030204" pitchFamily="34" charset="0"/>
                      </a:endParaRPr>
                    </a:p>
                  </a:txBody>
                  <a:tcPr marL="9526" marR="9526" marT="9527" marB="0" anchor="b"/>
                </a:tc>
                <a:tc>
                  <a:txBody>
                    <a:bodyPr/>
                    <a:lstStyle/>
                    <a:p>
                      <a:pPr algn="r" fontAlgn="b"/>
                      <a:r>
                        <a:rPr lang="pt-BR" sz="1400" u="none" strike="noStrike">
                          <a:effectLst/>
                        </a:rPr>
                        <a:t>79662</a:t>
                      </a:r>
                      <a:endParaRPr lang="pt-BR" sz="1400" b="0" i="0" u="none" strike="noStrike">
                        <a:solidFill>
                          <a:srgbClr val="000000"/>
                        </a:solidFill>
                        <a:effectLst/>
                        <a:latin typeface="Calibri" panose="020F0502020204030204" pitchFamily="34" charset="0"/>
                      </a:endParaRPr>
                    </a:p>
                  </a:txBody>
                  <a:tcPr marL="9526" marR="9526" marT="9527" marB="0" anchor="b"/>
                </a:tc>
                <a:tc>
                  <a:txBody>
                    <a:bodyPr/>
                    <a:lstStyle/>
                    <a:p>
                      <a:pPr algn="r" fontAlgn="b"/>
                      <a:r>
                        <a:rPr lang="pt-BR" sz="1400" u="none" strike="noStrike">
                          <a:effectLst/>
                        </a:rPr>
                        <a:t>81846</a:t>
                      </a:r>
                      <a:endParaRPr lang="pt-BR" sz="1400" b="0" i="0" u="none" strike="noStrike">
                        <a:solidFill>
                          <a:srgbClr val="000000"/>
                        </a:solidFill>
                        <a:effectLst/>
                        <a:latin typeface="Calibri" panose="020F0502020204030204" pitchFamily="34" charset="0"/>
                      </a:endParaRPr>
                    </a:p>
                  </a:txBody>
                  <a:tcPr marL="9526" marR="9526" marT="9527" marB="0" anchor="b"/>
                </a:tc>
                <a:tc>
                  <a:txBody>
                    <a:bodyPr/>
                    <a:lstStyle/>
                    <a:p>
                      <a:pPr algn="r" fontAlgn="b"/>
                      <a:r>
                        <a:rPr lang="pt-BR" sz="1400" u="none" strike="noStrike">
                          <a:effectLst/>
                        </a:rPr>
                        <a:t>85708</a:t>
                      </a:r>
                      <a:endParaRPr lang="pt-BR" sz="1400" b="0" i="0" u="none" strike="noStrike">
                        <a:solidFill>
                          <a:srgbClr val="000000"/>
                        </a:solidFill>
                        <a:effectLst/>
                        <a:latin typeface="Calibri" panose="020F0502020204030204" pitchFamily="34" charset="0"/>
                      </a:endParaRPr>
                    </a:p>
                  </a:txBody>
                  <a:tcPr marL="9526" marR="9526" marT="9527" marB="0" anchor="b"/>
                </a:tc>
                <a:tc>
                  <a:txBody>
                    <a:bodyPr/>
                    <a:lstStyle/>
                    <a:p>
                      <a:pPr algn="r" fontAlgn="b"/>
                      <a:r>
                        <a:rPr lang="pt-BR" sz="1400" u="none" strike="noStrike">
                          <a:effectLst/>
                        </a:rPr>
                        <a:t>47996</a:t>
                      </a:r>
                      <a:endParaRPr lang="pt-BR" sz="1400" b="0" i="0" u="none" strike="noStrike">
                        <a:solidFill>
                          <a:srgbClr val="000000"/>
                        </a:solidFill>
                        <a:effectLst/>
                        <a:latin typeface="Calibri" panose="020F0502020204030204" pitchFamily="34" charset="0"/>
                      </a:endParaRPr>
                    </a:p>
                  </a:txBody>
                  <a:tcPr marL="9526" marR="9526" marT="9527" marB="0" anchor="b"/>
                </a:tc>
                <a:tc>
                  <a:txBody>
                    <a:bodyPr/>
                    <a:lstStyle/>
                    <a:p>
                      <a:pPr algn="r" fontAlgn="b"/>
                      <a:r>
                        <a:rPr lang="pt-BR" sz="1400" u="none" strike="noStrike">
                          <a:effectLst/>
                        </a:rPr>
                        <a:t>37712</a:t>
                      </a:r>
                      <a:endParaRPr lang="pt-BR" sz="1400" b="0" i="0" u="none" strike="noStrike">
                        <a:solidFill>
                          <a:srgbClr val="000000"/>
                        </a:solidFill>
                        <a:effectLst/>
                        <a:latin typeface="Calibri" panose="020F0502020204030204" pitchFamily="34" charset="0"/>
                      </a:endParaRPr>
                    </a:p>
                  </a:txBody>
                  <a:tcPr marL="9526" marR="9526" marT="9527" marB="0" anchor="b"/>
                </a:tc>
              </a:tr>
              <a:tr h="222933">
                <a:tc>
                  <a:txBody>
                    <a:bodyPr/>
                    <a:lstStyle/>
                    <a:p>
                      <a:pPr algn="r" fontAlgn="b"/>
                      <a:r>
                        <a:rPr lang="pt-BR" sz="1400" u="none" strike="noStrike" dirty="0" smtClean="0">
                          <a:effectLst/>
                        </a:rPr>
                        <a:t>19ª CRS</a:t>
                      </a:r>
                      <a:endParaRPr lang="pt-BR" sz="1400" b="0" i="0" u="none" strike="noStrike" dirty="0">
                        <a:solidFill>
                          <a:srgbClr val="000000"/>
                        </a:solidFill>
                        <a:effectLst/>
                        <a:latin typeface="Calibri" panose="020F0502020204030204" pitchFamily="34" charset="0"/>
                      </a:endParaRPr>
                    </a:p>
                  </a:txBody>
                  <a:tcPr marL="9526" marR="9526" marT="9527" marB="0" anchor="b"/>
                </a:tc>
                <a:tc>
                  <a:txBody>
                    <a:bodyPr/>
                    <a:lstStyle/>
                    <a:p>
                      <a:pPr algn="r" fontAlgn="b"/>
                      <a:r>
                        <a:rPr lang="pt-BR" sz="1400" u="none" strike="noStrike">
                          <a:effectLst/>
                        </a:rPr>
                        <a:t>187063</a:t>
                      </a:r>
                      <a:endParaRPr lang="pt-BR" sz="1400" b="0" i="0" u="none" strike="noStrike">
                        <a:solidFill>
                          <a:srgbClr val="000000"/>
                        </a:solidFill>
                        <a:effectLst/>
                        <a:latin typeface="Calibri" panose="020F0502020204030204" pitchFamily="34" charset="0"/>
                      </a:endParaRPr>
                    </a:p>
                  </a:txBody>
                  <a:tcPr marL="9526" marR="9526" marT="9527" marB="0" anchor="b"/>
                </a:tc>
                <a:tc>
                  <a:txBody>
                    <a:bodyPr/>
                    <a:lstStyle/>
                    <a:p>
                      <a:pPr algn="r" fontAlgn="b"/>
                      <a:r>
                        <a:rPr lang="pt-BR" sz="1400" u="none" strike="noStrike">
                          <a:effectLst/>
                        </a:rPr>
                        <a:t>93315</a:t>
                      </a:r>
                      <a:endParaRPr lang="pt-BR" sz="1400" b="0" i="0" u="none" strike="noStrike">
                        <a:solidFill>
                          <a:srgbClr val="000000"/>
                        </a:solidFill>
                        <a:effectLst/>
                        <a:latin typeface="Calibri" panose="020F0502020204030204" pitchFamily="34" charset="0"/>
                      </a:endParaRPr>
                    </a:p>
                  </a:txBody>
                  <a:tcPr marL="9526" marR="9526" marT="9527" marB="0" anchor="b"/>
                </a:tc>
                <a:tc>
                  <a:txBody>
                    <a:bodyPr/>
                    <a:lstStyle/>
                    <a:p>
                      <a:pPr algn="r" fontAlgn="b"/>
                      <a:r>
                        <a:rPr lang="pt-BR" sz="1400" u="none" strike="noStrike">
                          <a:effectLst/>
                        </a:rPr>
                        <a:t>93748</a:t>
                      </a:r>
                      <a:endParaRPr lang="pt-BR" sz="1400" b="0" i="0" u="none" strike="noStrike">
                        <a:solidFill>
                          <a:srgbClr val="000000"/>
                        </a:solidFill>
                        <a:effectLst/>
                        <a:latin typeface="Calibri" panose="020F0502020204030204" pitchFamily="34" charset="0"/>
                      </a:endParaRPr>
                    </a:p>
                  </a:txBody>
                  <a:tcPr marL="9526" marR="9526" marT="9527" marB="0" anchor="b"/>
                </a:tc>
                <a:tc>
                  <a:txBody>
                    <a:bodyPr/>
                    <a:lstStyle/>
                    <a:p>
                      <a:pPr algn="r" fontAlgn="b"/>
                      <a:r>
                        <a:rPr lang="pt-BR" sz="1400" u="none" strike="noStrike">
                          <a:effectLst/>
                        </a:rPr>
                        <a:t>108372</a:t>
                      </a:r>
                      <a:endParaRPr lang="pt-BR" sz="1400" b="0" i="0" u="none" strike="noStrike">
                        <a:solidFill>
                          <a:srgbClr val="000000"/>
                        </a:solidFill>
                        <a:effectLst/>
                        <a:latin typeface="Calibri" panose="020F0502020204030204" pitchFamily="34" charset="0"/>
                      </a:endParaRPr>
                    </a:p>
                  </a:txBody>
                  <a:tcPr marL="9526" marR="9526" marT="9527" marB="0" anchor="b"/>
                </a:tc>
                <a:tc>
                  <a:txBody>
                    <a:bodyPr/>
                    <a:lstStyle/>
                    <a:p>
                      <a:pPr algn="r" fontAlgn="b"/>
                      <a:r>
                        <a:rPr lang="pt-BR" sz="1400" u="none" strike="noStrike">
                          <a:effectLst/>
                        </a:rPr>
                        <a:t>60055</a:t>
                      </a:r>
                      <a:endParaRPr lang="pt-BR" sz="1400" b="0" i="0" u="none" strike="noStrike">
                        <a:solidFill>
                          <a:srgbClr val="000000"/>
                        </a:solidFill>
                        <a:effectLst/>
                        <a:latin typeface="Calibri" panose="020F0502020204030204" pitchFamily="34" charset="0"/>
                      </a:endParaRPr>
                    </a:p>
                  </a:txBody>
                  <a:tcPr marL="9526" marR="9526" marT="9527" marB="0" anchor="b"/>
                </a:tc>
                <a:tc>
                  <a:txBody>
                    <a:bodyPr/>
                    <a:lstStyle/>
                    <a:p>
                      <a:pPr algn="r" fontAlgn="b"/>
                      <a:r>
                        <a:rPr lang="pt-BR" sz="1400" u="none" strike="noStrike">
                          <a:effectLst/>
                        </a:rPr>
                        <a:t>48317</a:t>
                      </a:r>
                      <a:endParaRPr lang="pt-BR" sz="1400" b="0" i="0" u="none" strike="noStrike">
                        <a:solidFill>
                          <a:srgbClr val="000000"/>
                        </a:solidFill>
                        <a:effectLst/>
                        <a:latin typeface="Calibri" panose="020F0502020204030204" pitchFamily="34" charset="0"/>
                      </a:endParaRPr>
                    </a:p>
                  </a:txBody>
                  <a:tcPr marL="9526" marR="9526" marT="9527" marB="0" anchor="b"/>
                </a:tc>
              </a:tr>
              <a:tr h="222933">
                <a:tc>
                  <a:txBody>
                    <a:bodyPr/>
                    <a:lstStyle/>
                    <a:p>
                      <a:pPr algn="l" fontAlgn="b"/>
                      <a:r>
                        <a:rPr lang="pt-BR" sz="1400" u="none" strike="noStrike">
                          <a:effectLst/>
                        </a:rPr>
                        <a:t>CEREST</a:t>
                      </a:r>
                      <a:endParaRPr lang="pt-BR" sz="1400" b="1" i="0" u="none" strike="noStrike">
                        <a:solidFill>
                          <a:srgbClr val="000000"/>
                        </a:solidFill>
                        <a:effectLst/>
                        <a:latin typeface="Calibri" panose="020F0502020204030204" pitchFamily="34" charset="0"/>
                      </a:endParaRPr>
                    </a:p>
                  </a:txBody>
                  <a:tcPr marL="9526" marR="9526" marT="9527" marB="0" anchor="b"/>
                </a:tc>
                <a:tc>
                  <a:txBody>
                    <a:bodyPr/>
                    <a:lstStyle/>
                    <a:p>
                      <a:pPr algn="r" fontAlgn="b"/>
                      <a:r>
                        <a:rPr lang="pt-BR" sz="1400" u="none" strike="noStrike" dirty="0" smtClean="0">
                          <a:effectLst/>
                        </a:rPr>
                        <a:t>348571</a:t>
                      </a:r>
                      <a:endParaRPr lang="pt-BR" sz="1400" b="1" i="0" u="none" strike="noStrike" dirty="0">
                        <a:solidFill>
                          <a:srgbClr val="000000"/>
                        </a:solidFill>
                        <a:effectLst/>
                        <a:latin typeface="Calibri" panose="020F0502020204030204" pitchFamily="34" charset="0"/>
                      </a:endParaRPr>
                    </a:p>
                  </a:txBody>
                  <a:tcPr marL="9526" marR="9526" marT="9527" marB="0" anchor="b"/>
                </a:tc>
                <a:tc>
                  <a:txBody>
                    <a:bodyPr/>
                    <a:lstStyle/>
                    <a:p>
                      <a:pPr algn="r" fontAlgn="b"/>
                      <a:r>
                        <a:rPr lang="pt-BR" sz="1400" u="none" strike="noStrike" dirty="0" smtClean="0">
                          <a:effectLst/>
                        </a:rPr>
                        <a:t>172977</a:t>
                      </a:r>
                      <a:endParaRPr lang="pt-BR" sz="1400" b="1" i="0" u="none" strike="noStrike" dirty="0">
                        <a:solidFill>
                          <a:srgbClr val="000000"/>
                        </a:solidFill>
                        <a:effectLst/>
                        <a:latin typeface="Calibri" panose="020F0502020204030204" pitchFamily="34" charset="0"/>
                      </a:endParaRPr>
                    </a:p>
                  </a:txBody>
                  <a:tcPr marL="9526" marR="9526" marT="9527" marB="0" anchor="b"/>
                </a:tc>
                <a:tc>
                  <a:txBody>
                    <a:bodyPr/>
                    <a:lstStyle/>
                    <a:p>
                      <a:pPr algn="r" fontAlgn="b"/>
                      <a:r>
                        <a:rPr lang="pt-BR" sz="1400" u="none" strike="noStrike" dirty="0" smtClean="0">
                          <a:effectLst/>
                        </a:rPr>
                        <a:t>175594</a:t>
                      </a:r>
                      <a:endParaRPr lang="pt-BR" sz="1400" b="1" i="0" u="none" strike="noStrike" dirty="0">
                        <a:solidFill>
                          <a:srgbClr val="000000"/>
                        </a:solidFill>
                        <a:effectLst/>
                        <a:latin typeface="Calibri" panose="020F0502020204030204" pitchFamily="34" charset="0"/>
                      </a:endParaRPr>
                    </a:p>
                  </a:txBody>
                  <a:tcPr marL="9526" marR="9526" marT="9527" marB="0" anchor="b"/>
                </a:tc>
                <a:tc>
                  <a:txBody>
                    <a:bodyPr/>
                    <a:lstStyle/>
                    <a:p>
                      <a:pPr algn="r" fontAlgn="b"/>
                      <a:r>
                        <a:rPr lang="pt-BR" sz="1400" u="none" strike="noStrike" dirty="0" smtClean="0">
                          <a:effectLst/>
                        </a:rPr>
                        <a:t>194080</a:t>
                      </a:r>
                      <a:endParaRPr lang="pt-BR" sz="1400" b="1" i="0" u="none" strike="noStrike" dirty="0">
                        <a:solidFill>
                          <a:srgbClr val="000000"/>
                        </a:solidFill>
                        <a:effectLst/>
                        <a:latin typeface="Calibri" panose="020F0502020204030204" pitchFamily="34" charset="0"/>
                      </a:endParaRPr>
                    </a:p>
                  </a:txBody>
                  <a:tcPr marL="9526" marR="9526" marT="9527" marB="0" anchor="b"/>
                </a:tc>
                <a:tc>
                  <a:txBody>
                    <a:bodyPr/>
                    <a:lstStyle/>
                    <a:p>
                      <a:pPr algn="r" fontAlgn="b"/>
                      <a:r>
                        <a:rPr lang="pt-BR" sz="1400" u="none" strike="noStrike" dirty="0" smtClean="0">
                          <a:effectLst/>
                        </a:rPr>
                        <a:t>108051</a:t>
                      </a:r>
                      <a:endParaRPr lang="pt-BR" sz="1400" b="1" i="0" u="none" strike="noStrike" dirty="0">
                        <a:solidFill>
                          <a:srgbClr val="000000"/>
                        </a:solidFill>
                        <a:effectLst/>
                        <a:latin typeface="Calibri" panose="020F0502020204030204" pitchFamily="34" charset="0"/>
                      </a:endParaRPr>
                    </a:p>
                  </a:txBody>
                  <a:tcPr marL="9526" marR="9526" marT="9527" marB="0" anchor="b"/>
                </a:tc>
                <a:tc>
                  <a:txBody>
                    <a:bodyPr/>
                    <a:lstStyle/>
                    <a:p>
                      <a:pPr algn="r" fontAlgn="b"/>
                      <a:r>
                        <a:rPr lang="pt-BR" sz="1400" u="none" strike="noStrike" dirty="0" smtClean="0">
                          <a:effectLst/>
                        </a:rPr>
                        <a:t>86029</a:t>
                      </a:r>
                      <a:endParaRPr lang="pt-BR" sz="1400" b="1" i="0" u="none" strike="noStrike" dirty="0">
                        <a:solidFill>
                          <a:srgbClr val="000000"/>
                        </a:solidFill>
                        <a:effectLst/>
                        <a:latin typeface="Calibri" panose="020F0502020204030204" pitchFamily="34" charset="0"/>
                      </a:endParaRPr>
                    </a:p>
                  </a:txBody>
                  <a:tcPr marL="9526" marR="9526" marT="9527" marB="0" anchor="b"/>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Espaço Reservado para Conteúdo 1"/>
          <p:cNvGraphicFramePr>
            <a:graphicFrameLocks noGrp="1"/>
          </p:cNvGraphicFramePr>
          <p:nvPr>
            <p:ph idx="1"/>
          </p:nvPr>
        </p:nvGraphicFramePr>
        <p:xfrm>
          <a:off x="1449389" y="384448"/>
          <a:ext cx="9480713"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Retrospectiva">
  <a:themeElements>
    <a:clrScheme name="Retrospectiva">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iv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iv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7184</TotalTime>
  <Words>1570</Words>
  <Application>Microsoft Office PowerPoint</Application>
  <PresentationFormat>Widescreen</PresentationFormat>
  <Paragraphs>233</Paragraphs>
  <Slides>60</Slides>
  <Notes>0</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60</vt:i4>
      </vt:variant>
    </vt:vector>
  </HeadingPairs>
  <TitlesOfParts>
    <vt:vector size="68" baseType="lpstr">
      <vt:lpstr>Arial</vt:lpstr>
      <vt:lpstr>Calibri</vt:lpstr>
      <vt:lpstr>Calibri Light</vt:lpstr>
      <vt:lpstr>Century Gothic</vt:lpstr>
      <vt:lpstr>Tahoma</vt:lpstr>
      <vt:lpstr>Times New Roman</vt:lpstr>
      <vt:lpstr>Wingdings 3</vt:lpstr>
      <vt:lpstr>Retrospectiva</vt:lpstr>
      <vt:lpstr>CEREST MACRONORTE</vt:lpstr>
      <vt:lpstr>Apresentação do PowerPoint</vt:lpstr>
      <vt:lpstr>Apresentação do PowerPoint</vt:lpstr>
      <vt:lpstr>Apresentação do PowerPoint</vt:lpstr>
      <vt:lpstr>Trabalhadores Atendidos</vt:lpstr>
      <vt:lpstr>Área CEREST MACRONORTE</vt:lpstr>
      <vt:lpstr>Área CEREST MACRONORTE</vt:lpstr>
      <vt:lpstr>Área/ População/ PEAO</vt:lpstr>
      <vt:lpstr>Apresentação do PowerPoint</vt:lpstr>
      <vt:lpstr>Custos dos Agravos</vt:lpstr>
      <vt:lpstr>Custos dos Agravos</vt:lpstr>
      <vt:lpstr>Apresentação do PowerPoint</vt:lpstr>
      <vt:lpstr>Ações</vt:lpstr>
      <vt:lpstr>Ações</vt:lpstr>
      <vt:lpstr>Ações</vt:lpstr>
      <vt:lpstr>Ações</vt:lpstr>
      <vt:lpstr>Educação e Formação</vt:lpstr>
      <vt:lpstr>Apresentação do PowerPoint</vt:lpstr>
      <vt:lpstr>Abril Verde 2019 – Trabalhadores Rurais – Parceria com a EMATER.</vt:lpstr>
      <vt:lpstr>Apresentação do PowerPoint</vt:lpstr>
      <vt:lpstr>Apresentação do PowerPoint</vt:lpstr>
      <vt:lpstr>Apresentação do PowerPoint</vt:lpstr>
      <vt:lpstr>Apresentação do PowerPoint</vt:lpstr>
      <vt:lpstr>Apresentação do PowerPoint</vt:lpstr>
      <vt:lpstr>Apresentação do PowerPoint</vt:lpstr>
      <vt:lpstr>Atividade Educativa para população: Sindicatos de Servidores Públicos</vt:lpstr>
      <vt:lpstr>Atividade Educativa para população: Professores</vt:lpstr>
      <vt:lpstr>Atividade Educativa para população: Professores</vt:lpstr>
      <vt:lpstr>Atividade Educativa para população: servidores públicos Câmara de Vereadores</vt:lpstr>
      <vt:lpstr>Atividade Educativa para população: Trabalhadores Rurais</vt:lpstr>
      <vt:lpstr>Atividade Educativa para população: Trabalhadores Rurais</vt:lpstr>
      <vt:lpstr>Apresentação do PowerPoint</vt:lpstr>
      <vt:lpstr>Educação e Formação</vt:lpstr>
      <vt:lpstr>Apresentação do PowerPoint</vt:lpstr>
      <vt:lpstr>Apresentação do PowerPoint</vt:lpstr>
      <vt:lpstr>Apresentação do PowerPoint</vt:lpstr>
      <vt:lpstr>Apresentação do PowerPoint</vt:lpstr>
      <vt:lpstr>Apresentação do PowerPoint</vt:lpstr>
      <vt:lpstr>Feiras de Saúde e Panfletagem</vt:lpstr>
      <vt:lpstr>Rodas de Conversa nas Universidades</vt:lpstr>
      <vt:lpstr>Frutos do Trabalho do CEREST – Congresso COSEMS e CONASEMS 2018</vt:lpstr>
      <vt:lpstr>Frutos do Trabalho do CEREST – Congresso COSEMS e CONASEMS 2019</vt:lpstr>
      <vt:lpstr>Vigilância em Saúde</vt:lpstr>
      <vt:lpstr>Notificações 15ª CRS</vt:lpstr>
      <vt:lpstr>Notificações 19ª CRS</vt:lpstr>
      <vt:lpstr>Notificações</vt:lpstr>
      <vt:lpstr>Vigilância em Saúde</vt:lpstr>
      <vt:lpstr>Vigilância em Saúde</vt:lpstr>
      <vt:lpstr>Ações</vt:lpstr>
      <vt:lpstr>Ações</vt:lpstr>
      <vt:lpstr>Projeto Catavento – Combate ao Trabalho Infantil</vt:lpstr>
      <vt:lpstr>Assistência e Reabilitação</vt:lpstr>
      <vt:lpstr>Retaguarda Técnica</vt:lpstr>
      <vt:lpstr>Retaguarda Técnica</vt:lpstr>
      <vt:lpstr>Cerest - Suporte e apoio matricial da RAS para:</vt:lpstr>
      <vt:lpstr>Cerest - Suporte e apoio matricial da RAS para:</vt:lpstr>
      <vt:lpstr>Órgãos parceiros/Trabalho intersetorial</vt:lpstr>
      <vt:lpstr>Parcerias</vt:lpstr>
      <vt:lpstr>Apresentação do PowerPoint</vt:lpstr>
      <vt:lpstr>Obrigado pela atenção.</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CEREST MACRONORTE</dc:title>
  <dc:creator>Psicóloga Cláudia</dc:creator>
  <cp:lastModifiedBy>Psicóloga Cláudia</cp:lastModifiedBy>
  <cp:revision>75</cp:revision>
  <dcterms:created xsi:type="dcterms:W3CDTF">2016-10-26T15:49:48Z</dcterms:created>
  <dcterms:modified xsi:type="dcterms:W3CDTF">2019-10-15T13:26:33Z</dcterms:modified>
</cp:coreProperties>
</file>